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89" r:id="rId1"/>
  </p:sldMasterIdLst>
  <p:notesMasterIdLst>
    <p:notesMasterId r:id="rId6"/>
  </p:notesMasterIdLst>
  <p:sldIdLst>
    <p:sldId id="2329" r:id="rId2"/>
    <p:sldId id="4069" r:id="rId3"/>
    <p:sldId id="4072" r:id="rId4"/>
    <p:sldId id="409" r:id="rId5"/>
  </p:sldIdLst>
  <p:sldSz cx="12192000" cy="6858000"/>
  <p:notesSz cx="6858000" cy="9144000"/>
  <p:embeddedFontLst>
    <p:embeddedFont>
      <p:font typeface="Pretendard ExtraBold" panose="020B0600000101010101" charset="-127"/>
      <p:bold r:id="rId7"/>
    </p:embeddedFont>
    <p:embeddedFont>
      <p:font typeface="Pretendard Medium" panose="020B0600000101010101" charset="-127"/>
      <p:regular r:id="rId8"/>
    </p:embeddedFont>
    <p:embeddedFont>
      <p:font typeface="Pretendard SemiBold" panose="020B0600000101010101" charset="-127"/>
      <p:regular r:id="rId9"/>
      <p:bold r:id="rId10"/>
    </p:embeddedFont>
    <p:embeddedFont>
      <p:font typeface="Spoqa Han Sans Neo" panose="020B0600000101010101" charset="-127"/>
      <p:regular r:id="rId11"/>
    </p:embeddedFon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Noto Sans KR Medium" panose="020B0200000000000000" pitchFamily="50" charset="-127"/>
      <p:regular r:id="rId16"/>
    </p:embeddedFont>
    <p:embeddedFont>
      <p:font typeface="Roboto" panose="02000000000000000000" pitchFamily="2" charset="0"/>
      <p:regular r:id="rId17"/>
      <p:bold r:id="rId18"/>
      <p:italic r:id="rId19"/>
      <p:boldItalic r:id="rId20"/>
    </p:embeddedFont>
    <p:embeddedFont>
      <p:font typeface="Roboto Black" panose="02000000000000000000" pitchFamily="2" charset="0"/>
      <p:bold r:id="rId21"/>
      <p:boldItalic r:id="rId22"/>
    </p:embeddedFont>
    <p:embeddedFont>
      <p:font typeface="Roboto Light" panose="02000000000000000000" pitchFamily="2" charset="0"/>
      <p:regular r:id="rId23"/>
      <p:italic r:id="rId24"/>
    </p:embeddedFont>
    <p:embeddedFont>
      <p:font typeface="Roboto Medium" panose="02000000000000000000" pitchFamily="2" charset="0"/>
      <p:regular r:id="rId25"/>
      <p:italic r:id="rId26"/>
    </p:embeddedFont>
    <p:embeddedFont>
      <p:font typeface="맑은 고딕" panose="020B0503020000020004" pitchFamily="50" charset="-127"/>
      <p:regular r:id="rId27"/>
      <p:bold r:id="rId28"/>
    </p:embeddedFont>
    <p:embeddedFont>
      <p:font typeface="한컴 말랑말랑 Regular" panose="020F0303000000000000" pitchFamily="50" charset="-127"/>
      <p:regular r:id="rId29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42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D60C"/>
    <a:srgbClr val="B2B2FF"/>
    <a:srgbClr val="FFB2B2"/>
    <a:srgbClr val="FF7C80"/>
    <a:srgbClr val="448AD7"/>
    <a:srgbClr val="FF5050"/>
    <a:srgbClr val="FFDDDD"/>
    <a:srgbClr val="FFCCCC"/>
    <a:srgbClr val="003373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밝은 스타일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007" autoAdjust="0"/>
    <p:restoredTop sz="90000" autoAdjust="0"/>
  </p:normalViewPr>
  <p:slideViewPr>
    <p:cSldViewPr snapToGrid="0">
      <p:cViewPr varScale="1">
        <p:scale>
          <a:sx n="93" d="100"/>
          <a:sy n="93" d="100"/>
        </p:scale>
        <p:origin x="960" y="96"/>
      </p:cViewPr>
      <p:guideLst>
        <p:guide orient="horz" pos="4042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114" d="100"/>
          <a:sy n="114" d="100"/>
        </p:scale>
        <p:origin x="3756" y="5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font" Target="fonts/font7.fntdata"/><Relationship Id="rId18" Type="http://schemas.openxmlformats.org/officeDocument/2006/relationships/font" Target="fonts/font12.fntdata"/><Relationship Id="rId26" Type="http://schemas.openxmlformats.org/officeDocument/2006/relationships/font" Target="fonts/font20.fntdata"/><Relationship Id="rId3" Type="http://schemas.openxmlformats.org/officeDocument/2006/relationships/slide" Target="slides/slide2.xml"/><Relationship Id="rId21" Type="http://schemas.openxmlformats.org/officeDocument/2006/relationships/font" Target="fonts/font15.fntdata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17" Type="http://schemas.openxmlformats.org/officeDocument/2006/relationships/font" Target="fonts/font11.fntdata"/><Relationship Id="rId25" Type="http://schemas.openxmlformats.org/officeDocument/2006/relationships/font" Target="fonts/font19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0.fntdata"/><Relationship Id="rId20" Type="http://schemas.openxmlformats.org/officeDocument/2006/relationships/font" Target="fonts/font14.fntdata"/><Relationship Id="rId29" Type="http://schemas.openxmlformats.org/officeDocument/2006/relationships/font" Target="fonts/font23.fntdata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5.fntdata"/><Relationship Id="rId24" Type="http://schemas.openxmlformats.org/officeDocument/2006/relationships/font" Target="fonts/font18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9.fntdata"/><Relationship Id="rId23" Type="http://schemas.openxmlformats.org/officeDocument/2006/relationships/font" Target="fonts/font17.fntdata"/><Relationship Id="rId28" Type="http://schemas.openxmlformats.org/officeDocument/2006/relationships/font" Target="fonts/font22.fntdata"/><Relationship Id="rId10" Type="http://schemas.openxmlformats.org/officeDocument/2006/relationships/font" Target="fonts/font4.fntdata"/><Relationship Id="rId19" Type="http://schemas.openxmlformats.org/officeDocument/2006/relationships/font" Target="fonts/font13.fntdata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font" Target="fonts/font8.fntdata"/><Relationship Id="rId22" Type="http://schemas.openxmlformats.org/officeDocument/2006/relationships/font" Target="fonts/font16.fntdata"/><Relationship Id="rId27" Type="http://schemas.openxmlformats.org/officeDocument/2006/relationships/font" Target="fonts/font21.fntdata"/><Relationship Id="rId30" Type="http://schemas.openxmlformats.org/officeDocument/2006/relationships/presProps" Target="presProps.xml"/><Relationship Id="rId8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24542D3B-E243-40E7-A8F7-BEF6A31740A3}" type="datetimeFigureOut">
              <a:rPr lang="ko-KR" altLang="en-US" smtClean="0"/>
              <a:pPr/>
              <a:t>2025-04-14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837D2CF7-406A-4368-89C1-C4212AF0FAA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460594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2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3FC40D-6FB9-1648-B027-EAD4E7DC4F2C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20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505355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239054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835495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6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Рисунок 21"/>
          <p:cNvSpPr>
            <a:spLocks noGrp="1"/>
          </p:cNvSpPr>
          <p:nvPr>
            <p:ph type="pic" sz="quarter" idx="32"/>
          </p:nvPr>
        </p:nvSpPr>
        <p:spPr>
          <a:xfrm>
            <a:off x="839760" y="0"/>
            <a:ext cx="11352241" cy="68580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7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991811" y="5336991"/>
            <a:ext cx="3564164" cy="25235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85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sz="1800" b="0" i="0" spc="300" baseline="0">
                <a:solidFill>
                  <a:schemeClr val="tx2">
                    <a:lumMod val="40000"/>
                    <a:lumOff val="60000"/>
                  </a:schemeClr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r>
              <a:rPr lang="en-US" dirty="0"/>
              <a:t>Presentation template</a:t>
            </a:r>
            <a:endParaRPr lang="ru-RU" dirty="0"/>
          </a:p>
        </p:txBody>
      </p:sp>
      <p:sp>
        <p:nvSpPr>
          <p:cNvPr id="16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1919809" y="4256996"/>
            <a:ext cx="4896225" cy="862907"/>
          </a:xfrm>
          <a:prstGeom prst="rect">
            <a:avLst/>
          </a:prstGeom>
        </p:spPr>
        <p:txBody>
          <a:bodyPr/>
          <a:lstStyle>
            <a:lvl1pPr marL="0" marR="0" indent="0" algn="l" defTabSz="1219231" rtl="0" eaLnBrk="1" fontAlgn="auto" latinLnBrk="0" hangingPunct="1">
              <a:lnSpc>
                <a:spcPct val="85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7000" b="0" i="0" kern="1200" baseline="0" dirty="0">
                <a:solidFill>
                  <a:schemeClr val="tx2">
                    <a:lumMod val="60000"/>
                    <a:lumOff val="40000"/>
                  </a:schemeClr>
                </a:solidFill>
                <a:latin typeface="Roboto" charset="0"/>
                <a:ea typeface="Roboto" charset="0"/>
                <a:cs typeface="Roboto" charset="0"/>
              </a:defRPr>
            </a:lvl1pPr>
          </a:lstStyle>
          <a:p>
            <a:r>
              <a:rPr lang="en-US" sz="7000" b="0" i="0" dirty="0">
                <a:latin typeface="Roboto" charset="0"/>
                <a:ea typeface="Roboto" charset="0"/>
                <a:cs typeface="Roboto" charset="0"/>
              </a:rPr>
              <a:t>Name</a:t>
            </a:r>
            <a:endParaRPr lang="ru-RU" sz="7000" b="0" i="0" dirty="0">
              <a:latin typeface="Roboto" charset="0"/>
              <a:ea typeface="Roboto" charset="0"/>
              <a:cs typeface="Roboto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08137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4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7"/>
            <a:ext cx="10078248" cy="4139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29843353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0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7"/>
            <a:ext cx="10078248" cy="4139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258647796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8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Рисунок 21"/>
          <p:cNvSpPr>
            <a:spLocks noGrp="1"/>
          </p:cNvSpPr>
          <p:nvPr>
            <p:ph type="pic" sz="quarter" idx="33"/>
          </p:nvPr>
        </p:nvSpPr>
        <p:spPr>
          <a:xfrm>
            <a:off x="6908559" y="3033001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8" name="Рисунок 21"/>
          <p:cNvSpPr>
            <a:spLocks noGrp="1"/>
          </p:cNvSpPr>
          <p:nvPr>
            <p:ph type="pic" sz="quarter" idx="34"/>
          </p:nvPr>
        </p:nvSpPr>
        <p:spPr>
          <a:xfrm>
            <a:off x="6908559" y="4915407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134179" y="3496847"/>
            <a:ext cx="4460428" cy="1074867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Текст 3"/>
          <p:cNvSpPr>
            <a:spLocks noGrp="1"/>
          </p:cNvSpPr>
          <p:nvPr>
            <p:ph type="body" sz="quarter" idx="15" hasCustomPrompt="1"/>
          </p:nvPr>
        </p:nvSpPr>
        <p:spPr>
          <a:xfrm>
            <a:off x="1134179" y="5306120"/>
            <a:ext cx="4460428" cy="1074867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5" name="Текст 3"/>
          <p:cNvSpPr>
            <a:spLocks noGrp="1"/>
          </p:cNvSpPr>
          <p:nvPr>
            <p:ph type="body" sz="quarter" idx="16" hasCustomPrompt="1"/>
          </p:nvPr>
        </p:nvSpPr>
        <p:spPr>
          <a:xfrm>
            <a:off x="1134179" y="1953008"/>
            <a:ext cx="4460428" cy="899995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9" name="Заголовок 1">
            <a:extLst>
              <a:ext uri="{FF2B5EF4-FFF2-40B4-BE49-F238E27FC236}">
                <a16:creationId xmlns:a16="http://schemas.microsoft.com/office/drawing/2014/main" id="{27852481-77C3-FA48-A033-516507B4975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F9FDF5F6-25CB-E342-93E6-93D54848D1C5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896486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9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Рисунок 21"/>
          <p:cNvSpPr>
            <a:spLocks noGrp="1"/>
          </p:cNvSpPr>
          <p:nvPr>
            <p:ph type="pic" sz="quarter" idx="32"/>
          </p:nvPr>
        </p:nvSpPr>
        <p:spPr>
          <a:xfrm>
            <a:off x="6908559" y="405015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8" name="Рисунок 21"/>
          <p:cNvSpPr>
            <a:spLocks noGrp="1"/>
          </p:cNvSpPr>
          <p:nvPr>
            <p:ph type="pic" sz="quarter" idx="34"/>
          </p:nvPr>
        </p:nvSpPr>
        <p:spPr>
          <a:xfrm>
            <a:off x="6908559" y="4760993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134179" y="2583004"/>
            <a:ext cx="4460428" cy="1421429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Текст 3"/>
          <p:cNvSpPr>
            <a:spLocks noGrp="1"/>
          </p:cNvSpPr>
          <p:nvPr>
            <p:ph type="body" sz="quarter" idx="15" hasCustomPrompt="1"/>
          </p:nvPr>
        </p:nvSpPr>
        <p:spPr>
          <a:xfrm>
            <a:off x="1134179" y="4760994"/>
            <a:ext cx="4460428" cy="1421429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5" name="Текст 3"/>
          <p:cNvSpPr>
            <a:spLocks noGrp="1"/>
          </p:cNvSpPr>
          <p:nvPr>
            <p:ph type="body" sz="quarter" idx="16" hasCustomPrompt="1"/>
          </p:nvPr>
        </p:nvSpPr>
        <p:spPr>
          <a:xfrm>
            <a:off x="1134179" y="405015"/>
            <a:ext cx="4460428" cy="1421429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Рисунок 21"/>
          <p:cNvSpPr>
            <a:spLocks noGrp="1"/>
          </p:cNvSpPr>
          <p:nvPr>
            <p:ph type="pic" sz="quarter" idx="33"/>
          </p:nvPr>
        </p:nvSpPr>
        <p:spPr>
          <a:xfrm>
            <a:off x="6908559" y="2583004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>
            <a:outerShdw blurRad="1270000" dist="774700" dir="2700000" sx="98000" sy="98000" algn="tl" rotWithShape="0">
              <a:prstClr val="black">
                <a:alpha val="27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43049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5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181873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6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2"/>
          </p:nvPr>
        </p:nvSpPr>
        <p:spPr>
          <a:xfrm>
            <a:off x="0" y="1"/>
            <a:ext cx="12192000" cy="2205007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5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3647888" y="2781004"/>
            <a:ext cx="7488344" cy="3275985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6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057985" y="2781004"/>
            <a:ext cx="2229887" cy="327598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sz="3300" b="1" i="0" baseline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OF YOUR </a:t>
            </a:r>
            <a:br>
              <a:rPr lang="en-US" dirty="0"/>
            </a:br>
            <a:r>
              <a:rPr lang="en-US" dirty="0"/>
              <a:t>TOP SLIDE</a:t>
            </a:r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E00FB7-0148-4D2D-BF21-D5E653448BDE}"/>
              </a:ext>
            </a:extLst>
          </p:cNvPr>
          <p:cNvSpPr txBox="1"/>
          <p:nvPr userDrawn="1"/>
        </p:nvSpPr>
        <p:spPr>
          <a:xfrm>
            <a:off x="11244238" y="405015"/>
            <a:ext cx="648029" cy="318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E6EE2759-EA19-4DEE-B4DA-0376E1078BB4}" type="slidenum">
              <a:rPr lang="en-US" altLang="ko-KR" sz="1467" smtClean="0">
                <a:solidFill>
                  <a:schemeClr val="bg1">
                    <a:lumMod val="75000"/>
                  </a:schemeClr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Noto Sans" panose="020B0502040504020204" pitchFamily="34" charset="0"/>
              </a:rPr>
              <a:t>‹#›</a:t>
            </a:fld>
            <a:endParaRPr lang="ko-KR" altLang="en-US" sz="1467" dirty="0">
              <a:solidFill>
                <a:schemeClr val="bg1">
                  <a:lumMod val="75000"/>
                </a:schemeClr>
              </a:solidFill>
              <a:latin typeface="Roboto Medium" panose="02000000000000000000" pitchFamily="2" charset="0"/>
              <a:ea typeface="한컴 말랑말랑 Regular" panose="020F0303000000000000" pitchFamily="50" charset="-127"/>
              <a:cs typeface="Noto Sans" panose="020B0502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01457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7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2"/>
          </p:nvPr>
        </p:nvSpPr>
        <p:spPr>
          <a:xfrm>
            <a:off x="0" y="0"/>
            <a:ext cx="12192000" cy="4112997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5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1057984" y="4760995"/>
            <a:ext cx="2121883" cy="1219829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6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057985" y="2205006"/>
            <a:ext cx="3957967" cy="1331993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sz="3300" b="1" i="0" baseline="0">
                <a:solidFill>
                  <a:schemeClr val="bg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OF YOUR </a:t>
            </a:r>
            <a:br>
              <a:rPr lang="en-US" dirty="0"/>
            </a:br>
            <a:r>
              <a:rPr lang="en-US" dirty="0"/>
              <a:t>TOP SLIDE</a:t>
            </a:r>
            <a:endParaRPr lang="ru-RU" dirty="0"/>
          </a:p>
        </p:txBody>
      </p:sp>
      <p:sp>
        <p:nvSpPr>
          <p:cNvPr id="8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3672627" y="4760995"/>
            <a:ext cx="2121883" cy="1219829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1" name="Текст 3"/>
          <p:cNvSpPr>
            <a:spLocks noGrp="1"/>
          </p:cNvSpPr>
          <p:nvPr>
            <p:ph type="body" sz="quarter" idx="41" hasCustomPrompt="1"/>
          </p:nvPr>
        </p:nvSpPr>
        <p:spPr>
          <a:xfrm>
            <a:off x="6287271" y="4760995"/>
            <a:ext cx="2121883" cy="1219829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2" name="Текст 3"/>
          <p:cNvSpPr>
            <a:spLocks noGrp="1"/>
          </p:cNvSpPr>
          <p:nvPr>
            <p:ph type="body" sz="quarter" idx="42" hasCustomPrompt="1"/>
          </p:nvPr>
        </p:nvSpPr>
        <p:spPr>
          <a:xfrm>
            <a:off x="8901913" y="4760995"/>
            <a:ext cx="2121883" cy="1219829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228A2EF-2B4E-4713-A097-F4CFF55C4CD4}"/>
              </a:ext>
            </a:extLst>
          </p:cNvPr>
          <p:cNvSpPr txBox="1"/>
          <p:nvPr userDrawn="1"/>
        </p:nvSpPr>
        <p:spPr>
          <a:xfrm>
            <a:off x="11244238" y="405015"/>
            <a:ext cx="648029" cy="318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E6EE2759-EA19-4DEE-B4DA-0376E1078BB4}" type="slidenum">
              <a:rPr lang="en-US" altLang="ko-KR" sz="1467" smtClean="0">
                <a:solidFill>
                  <a:schemeClr val="bg1">
                    <a:lumMod val="75000"/>
                  </a:schemeClr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Noto Sans" panose="020B0502040504020204" pitchFamily="34" charset="0"/>
              </a:rPr>
              <a:t>‹#›</a:t>
            </a:fld>
            <a:endParaRPr lang="ko-KR" altLang="en-US" sz="1467" dirty="0">
              <a:solidFill>
                <a:schemeClr val="bg1">
                  <a:lumMod val="75000"/>
                </a:schemeClr>
              </a:solidFill>
              <a:latin typeface="Roboto Medium" panose="02000000000000000000" pitchFamily="2" charset="0"/>
              <a:ea typeface="한컴 말랑말랑 Regular" panose="020F0303000000000000" pitchFamily="50" charset="-127"/>
              <a:cs typeface="Noto Sans" panose="020B0502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50110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4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05006"/>
            <a:ext cx="7344339" cy="3851983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6" name="Рисунок 21"/>
          <p:cNvSpPr>
            <a:spLocks noGrp="1"/>
          </p:cNvSpPr>
          <p:nvPr>
            <p:ph type="pic" sz="quarter" idx="37"/>
          </p:nvPr>
        </p:nvSpPr>
        <p:spPr>
          <a:xfrm>
            <a:off x="9137206" y="2205006"/>
            <a:ext cx="3046172" cy="4642316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E78C6362-F05E-0643-8241-6D56797AA8F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141D75FB-7778-8249-8FA6-B16CEF01EB27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802762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6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2"/>
          </p:nvPr>
        </p:nvSpPr>
        <p:spPr>
          <a:xfrm>
            <a:off x="1057983" y="2205006"/>
            <a:ext cx="5045969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1" name="Текст 3"/>
          <p:cNvSpPr>
            <a:spLocks noGrp="1"/>
          </p:cNvSpPr>
          <p:nvPr>
            <p:ph type="body" sz="quarter" idx="33" hasCustomPrompt="1"/>
          </p:nvPr>
        </p:nvSpPr>
        <p:spPr>
          <a:xfrm>
            <a:off x="6852035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C3B51F8F-F492-6449-9FAC-018DE2C8132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24D13700-595F-264E-A402-6A1C492A1779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533838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4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89007"/>
            <a:ext cx="4461989" cy="4067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9146250" y="2205007"/>
            <a:ext cx="3034265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6" name="Текст 3"/>
          <p:cNvSpPr>
            <a:spLocks noGrp="1"/>
          </p:cNvSpPr>
          <p:nvPr>
            <p:ph type="body" sz="quarter" idx="35" hasCustomPrompt="1"/>
          </p:nvPr>
        </p:nvSpPr>
        <p:spPr>
          <a:xfrm>
            <a:off x="6557309" y="3300797"/>
            <a:ext cx="2095851" cy="1066436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Текст 3"/>
          <p:cNvSpPr>
            <a:spLocks noGrp="1"/>
          </p:cNvSpPr>
          <p:nvPr>
            <p:ph type="body" sz="quarter" idx="36" hasCustomPrompt="1"/>
          </p:nvPr>
        </p:nvSpPr>
        <p:spPr>
          <a:xfrm>
            <a:off x="6557309" y="5166101"/>
            <a:ext cx="2095851" cy="1066436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41672366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0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061007"/>
            <a:ext cx="4461989" cy="3995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9146250" y="2205007"/>
            <a:ext cx="3034265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8" name="Текст 3"/>
          <p:cNvSpPr>
            <a:spLocks noGrp="1"/>
          </p:cNvSpPr>
          <p:nvPr>
            <p:ph type="body" sz="quarter" idx="35" hasCustomPrompt="1"/>
          </p:nvPr>
        </p:nvSpPr>
        <p:spPr>
          <a:xfrm>
            <a:off x="6557309" y="729013"/>
            <a:ext cx="2095851" cy="323998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57977688-07B8-9C4C-8A1C-54057797F0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998265A5-19CC-E741-81B9-934547F17E14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904931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Рисунок 21"/>
          <p:cNvSpPr>
            <a:spLocks noGrp="1"/>
          </p:cNvSpPr>
          <p:nvPr>
            <p:ph type="pic" sz="quarter" idx="34"/>
          </p:nvPr>
        </p:nvSpPr>
        <p:spPr>
          <a:xfrm>
            <a:off x="3039644" y="2205008"/>
            <a:ext cx="3046171" cy="465299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6" name="Прямоугольник 15"/>
          <p:cNvSpPr/>
          <p:nvPr userDrawn="1"/>
        </p:nvSpPr>
        <p:spPr>
          <a:xfrm>
            <a:off x="6081842" y="4572000"/>
            <a:ext cx="6110159" cy="2286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 dirty="0">
              <a:ea typeface="한컴 말랑말랑 Regular" panose="020F0303000000000000" pitchFamily="50" charset="-127"/>
            </a:endParaRPr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6816034" y="2205005"/>
            <a:ext cx="4317983" cy="176399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9" name="Текст 3"/>
          <p:cNvSpPr>
            <a:spLocks noGrp="1"/>
          </p:cNvSpPr>
          <p:nvPr>
            <p:ph type="body" sz="quarter" idx="36" hasCustomPrompt="1"/>
          </p:nvPr>
        </p:nvSpPr>
        <p:spPr>
          <a:xfrm>
            <a:off x="3525797" y="2648316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0" name="Текст 3"/>
          <p:cNvSpPr>
            <a:spLocks noGrp="1"/>
          </p:cNvSpPr>
          <p:nvPr>
            <p:ph type="body" sz="quarter" idx="37" hasCustomPrompt="1"/>
          </p:nvPr>
        </p:nvSpPr>
        <p:spPr>
          <a:xfrm>
            <a:off x="6816034" y="4934316"/>
            <a:ext cx="4317983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8" name="Текст 3"/>
          <p:cNvSpPr>
            <a:spLocks noGrp="1"/>
          </p:cNvSpPr>
          <p:nvPr>
            <p:ph type="body" sz="quarter" idx="35" hasCustomPrompt="1"/>
          </p:nvPr>
        </p:nvSpPr>
        <p:spPr>
          <a:xfrm>
            <a:off x="491055" y="2570639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35065560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5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 userDrawn="1"/>
        </p:nvSpPr>
        <p:spPr>
          <a:xfrm>
            <a:off x="6118089" y="4558656"/>
            <a:ext cx="3051673" cy="229934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 dirty="0">
              <a:ea typeface="한컴 말랑말랑 Regular" panose="020F0303000000000000" pitchFamily="50" charset="-127"/>
            </a:endParaRPr>
          </a:p>
        </p:txBody>
      </p:sp>
      <p:sp>
        <p:nvSpPr>
          <p:cNvPr id="15" name="Прямоугольник 14"/>
          <p:cNvSpPr/>
          <p:nvPr userDrawn="1"/>
        </p:nvSpPr>
        <p:spPr>
          <a:xfrm>
            <a:off x="9165408" y="4558656"/>
            <a:ext cx="3028709" cy="229934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 dirty="0">
              <a:ea typeface="한컴 말랑말랑 Regular" panose="020F0303000000000000" pitchFamily="50" charset="-127"/>
            </a:endParaRPr>
          </a:p>
        </p:txBody>
      </p:sp>
      <p:sp>
        <p:nvSpPr>
          <p:cNvPr id="21" name="Прямоугольник 20"/>
          <p:cNvSpPr/>
          <p:nvPr userDrawn="1"/>
        </p:nvSpPr>
        <p:spPr>
          <a:xfrm>
            <a:off x="0" y="4558656"/>
            <a:ext cx="3034507" cy="229934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7"/>
            <a:ext cx="10078248" cy="212399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7" name="Текст 3"/>
          <p:cNvSpPr>
            <a:spLocks noGrp="1"/>
          </p:cNvSpPr>
          <p:nvPr>
            <p:ph type="body" sz="quarter" idx="37" hasCustomPrompt="1"/>
          </p:nvPr>
        </p:nvSpPr>
        <p:spPr>
          <a:xfrm>
            <a:off x="469328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9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6579119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30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9634015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Заголовок 1">
            <a:extLst>
              <a:ext uri="{FF2B5EF4-FFF2-40B4-BE49-F238E27FC236}">
                <a16:creationId xmlns:a16="http://schemas.microsoft.com/office/drawing/2014/main" id="{7628295B-ADEA-3B41-BF15-DAAB52D108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DAEAB3C7-0D27-3148-83A1-F3B61742616D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  <p:sp>
        <p:nvSpPr>
          <p:cNvPr id="12" name="Прямоугольник 11"/>
          <p:cNvSpPr/>
          <p:nvPr userDrawn="1"/>
        </p:nvSpPr>
        <p:spPr>
          <a:xfrm>
            <a:off x="3030153" y="4558656"/>
            <a:ext cx="3092288" cy="2299345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1270000" dist="774700" dir="2700000" sx="98000" sy="98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 dirty="0">
              <a:ea typeface="한컴 말랑말랑 Regular" panose="020F0303000000000000" pitchFamily="50" charset="-127"/>
            </a:endParaRPr>
          </a:p>
        </p:txBody>
      </p:sp>
      <p:sp>
        <p:nvSpPr>
          <p:cNvPr id="28" name="Текст 3"/>
          <p:cNvSpPr>
            <a:spLocks noGrp="1"/>
          </p:cNvSpPr>
          <p:nvPr>
            <p:ph type="body" sz="quarter" idx="38" hasCustomPrompt="1"/>
          </p:nvPr>
        </p:nvSpPr>
        <p:spPr>
          <a:xfrm>
            <a:off x="3524224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25385295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5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 userDrawn="1"/>
        </p:nvSpPr>
        <p:spPr>
          <a:xfrm>
            <a:off x="3030153" y="4558653"/>
            <a:ext cx="3092288" cy="229934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  <p:sp>
        <p:nvSpPr>
          <p:cNvPr id="13" name="Прямоугольник 12"/>
          <p:cNvSpPr/>
          <p:nvPr userDrawn="1"/>
        </p:nvSpPr>
        <p:spPr>
          <a:xfrm>
            <a:off x="6118089" y="4558656"/>
            <a:ext cx="3051673" cy="229934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  <p:sp>
        <p:nvSpPr>
          <p:cNvPr id="15" name="Прямоугольник 14"/>
          <p:cNvSpPr/>
          <p:nvPr userDrawn="1"/>
        </p:nvSpPr>
        <p:spPr>
          <a:xfrm>
            <a:off x="9165408" y="2258984"/>
            <a:ext cx="3028709" cy="45990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  <p:sp>
        <p:nvSpPr>
          <p:cNvPr id="21" name="Прямоугольник 20"/>
          <p:cNvSpPr/>
          <p:nvPr userDrawn="1"/>
        </p:nvSpPr>
        <p:spPr>
          <a:xfrm>
            <a:off x="0" y="4558656"/>
            <a:ext cx="3034507" cy="229934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 dirty="0">
              <a:ea typeface="한컴 말랑말랑 Regular" panose="020F0303000000000000" pitchFamily="50" charset="-127"/>
            </a:endParaRPr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8"/>
            <a:ext cx="4561307" cy="2272657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7" name="Текст 3"/>
          <p:cNvSpPr>
            <a:spLocks noGrp="1"/>
          </p:cNvSpPr>
          <p:nvPr>
            <p:ph type="body" sz="quarter" idx="37" hasCustomPrompt="1"/>
          </p:nvPr>
        </p:nvSpPr>
        <p:spPr>
          <a:xfrm>
            <a:off x="469328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8" name="Текст 3"/>
          <p:cNvSpPr>
            <a:spLocks noGrp="1"/>
          </p:cNvSpPr>
          <p:nvPr>
            <p:ph type="body" sz="quarter" idx="38" hasCustomPrompt="1"/>
          </p:nvPr>
        </p:nvSpPr>
        <p:spPr>
          <a:xfrm>
            <a:off x="3524224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9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6579119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30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9634015" y="2641640"/>
            <a:ext cx="2095851" cy="3847371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Прямоугольник 13"/>
          <p:cNvSpPr/>
          <p:nvPr userDrawn="1"/>
        </p:nvSpPr>
        <p:spPr>
          <a:xfrm>
            <a:off x="6115913" y="2258984"/>
            <a:ext cx="3051673" cy="229934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 dirty="0">
              <a:ea typeface="한컴 말랑말랑 Regular" panose="020F0303000000000000" pitchFamily="50" charset="-127"/>
            </a:endParaRPr>
          </a:p>
        </p:txBody>
      </p:sp>
      <p:sp>
        <p:nvSpPr>
          <p:cNvPr id="16" name="Текст 3"/>
          <p:cNvSpPr>
            <a:spLocks noGrp="1"/>
          </p:cNvSpPr>
          <p:nvPr>
            <p:ph type="body" sz="quarter" idx="41" hasCustomPrompt="1"/>
          </p:nvPr>
        </p:nvSpPr>
        <p:spPr>
          <a:xfrm>
            <a:off x="6572937" y="2641641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Заголовок 1">
            <a:extLst>
              <a:ext uri="{FF2B5EF4-FFF2-40B4-BE49-F238E27FC236}">
                <a16:creationId xmlns:a16="http://schemas.microsoft.com/office/drawing/2014/main" id="{45D17C26-CD07-1945-92E4-0E9501D23E1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59E925BA-335C-7348-9973-F5C618B711DC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044903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6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6023998" y="2287976"/>
            <a:ext cx="6156519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29C815C2-FFD2-0A4D-B8A0-E71E7CB00D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7E9C8089-FD81-9B4F-A65C-63FE8C4EC9E4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156704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7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1" y="2287976"/>
            <a:ext cx="2999857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5" name="Рисунок 21"/>
          <p:cNvSpPr>
            <a:spLocks noGrp="1"/>
          </p:cNvSpPr>
          <p:nvPr>
            <p:ph type="pic" sz="quarter" idx="38"/>
          </p:nvPr>
        </p:nvSpPr>
        <p:spPr>
          <a:xfrm>
            <a:off x="2999860" y="2287976"/>
            <a:ext cx="3168145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6744029" y="2287977"/>
            <a:ext cx="4356200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333812315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8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1057985" y="2287976"/>
            <a:ext cx="2772313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559792" y="2817004"/>
            <a:ext cx="9540439" cy="3239985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6" name="Рисунок 21"/>
          <p:cNvSpPr>
            <a:spLocks noGrp="1"/>
          </p:cNvSpPr>
          <p:nvPr>
            <p:ph type="pic" sz="quarter" idx="38"/>
          </p:nvPr>
        </p:nvSpPr>
        <p:spPr>
          <a:xfrm>
            <a:off x="3837683" y="2287976"/>
            <a:ext cx="2781496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8" name="Рисунок 21"/>
          <p:cNvSpPr>
            <a:spLocks noGrp="1"/>
          </p:cNvSpPr>
          <p:nvPr>
            <p:ph type="pic" sz="quarter" idx="40"/>
          </p:nvPr>
        </p:nvSpPr>
        <p:spPr>
          <a:xfrm>
            <a:off x="9409858" y="2287976"/>
            <a:ext cx="2763133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8C81BA1E-7B26-7840-9EF7-83336713ED5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4C80ABCB-3B95-444F-84D2-78DFECA75470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477754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Рисунок 21"/>
          <p:cNvSpPr>
            <a:spLocks noGrp="1"/>
          </p:cNvSpPr>
          <p:nvPr>
            <p:ph type="pic" sz="quarter" idx="34"/>
          </p:nvPr>
        </p:nvSpPr>
        <p:spPr>
          <a:xfrm>
            <a:off x="3663916" y="2306614"/>
            <a:ext cx="2611568" cy="213038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8" name="Рисунок 21"/>
          <p:cNvSpPr>
            <a:spLocks noGrp="1"/>
          </p:cNvSpPr>
          <p:nvPr>
            <p:ph type="pic" sz="quarter" idx="35"/>
          </p:nvPr>
        </p:nvSpPr>
        <p:spPr>
          <a:xfrm>
            <a:off x="6270785" y="2306614"/>
            <a:ext cx="2567433" cy="213038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9" name="Рисунок 21"/>
          <p:cNvSpPr>
            <a:spLocks noGrp="1"/>
          </p:cNvSpPr>
          <p:nvPr>
            <p:ph type="pic" sz="quarter" idx="36"/>
          </p:nvPr>
        </p:nvSpPr>
        <p:spPr>
          <a:xfrm>
            <a:off x="8834746" y="2306614"/>
            <a:ext cx="2589500" cy="213038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20" name="Рисунок 21"/>
          <p:cNvSpPr>
            <a:spLocks noGrp="1"/>
          </p:cNvSpPr>
          <p:nvPr>
            <p:ph type="pic" sz="quarter" idx="37"/>
          </p:nvPr>
        </p:nvSpPr>
        <p:spPr>
          <a:xfrm>
            <a:off x="1057047" y="2306614"/>
            <a:ext cx="2611568" cy="213038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4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224492" y="4741032"/>
            <a:ext cx="2095136" cy="106395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5" name="Текст 3"/>
          <p:cNvSpPr>
            <a:spLocks noGrp="1"/>
          </p:cNvSpPr>
          <p:nvPr>
            <p:ph type="body" sz="quarter" idx="38" hasCustomPrompt="1"/>
          </p:nvPr>
        </p:nvSpPr>
        <p:spPr>
          <a:xfrm>
            <a:off x="6402779" y="4741032"/>
            <a:ext cx="2095136" cy="106395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3813636" y="4741032"/>
            <a:ext cx="2095136" cy="106395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8991923" y="4741032"/>
            <a:ext cx="2095136" cy="106395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3" name="Заголовок 1">
            <a:extLst>
              <a:ext uri="{FF2B5EF4-FFF2-40B4-BE49-F238E27FC236}">
                <a16:creationId xmlns:a16="http://schemas.microsoft.com/office/drawing/2014/main" id="{A0BA6C90-2AE4-244C-959F-23B3EF63D2C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075F3BCA-6352-1047-A349-4EEBB339BFF9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2740778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3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Текст 3"/>
          <p:cNvSpPr>
            <a:spLocks noGrp="1"/>
          </p:cNvSpPr>
          <p:nvPr>
            <p:ph type="body" sz="quarter" idx="43" hasCustomPrompt="1"/>
          </p:nvPr>
        </p:nvSpPr>
        <p:spPr>
          <a:xfrm>
            <a:off x="3972732" y="2332783"/>
            <a:ext cx="1907259" cy="1557740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45" hasCustomPrompt="1"/>
          </p:nvPr>
        </p:nvSpPr>
        <p:spPr>
          <a:xfrm>
            <a:off x="3972732" y="4562767"/>
            <a:ext cx="1907259" cy="1557740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1" name="Текст 3"/>
          <p:cNvSpPr>
            <a:spLocks noGrp="1"/>
          </p:cNvSpPr>
          <p:nvPr>
            <p:ph type="body" sz="quarter" idx="47" hasCustomPrompt="1"/>
          </p:nvPr>
        </p:nvSpPr>
        <p:spPr>
          <a:xfrm>
            <a:off x="9372980" y="2493006"/>
            <a:ext cx="1907259" cy="1557740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6" name="Текст 3"/>
          <p:cNvSpPr>
            <a:spLocks noGrp="1"/>
          </p:cNvSpPr>
          <p:nvPr>
            <p:ph type="body" sz="quarter" idx="49" hasCustomPrompt="1"/>
          </p:nvPr>
        </p:nvSpPr>
        <p:spPr>
          <a:xfrm>
            <a:off x="9372980" y="4630298"/>
            <a:ext cx="1907259" cy="1557740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3" name="Заголовок 1">
            <a:extLst>
              <a:ext uri="{FF2B5EF4-FFF2-40B4-BE49-F238E27FC236}">
                <a16:creationId xmlns:a16="http://schemas.microsoft.com/office/drawing/2014/main" id="{906C4B5D-4619-864E-8531-0858D13C1E1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FEC54C2F-4D44-334A-9975-AA174670BE0A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  <p:sp>
        <p:nvSpPr>
          <p:cNvPr id="14" name="Рисунок 21">
            <a:extLst>
              <a:ext uri="{FF2B5EF4-FFF2-40B4-BE49-F238E27FC236}">
                <a16:creationId xmlns:a16="http://schemas.microsoft.com/office/drawing/2014/main" id="{E5BB6F40-8487-3442-8783-C2EA7A4111AD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1057048" y="2306614"/>
            <a:ext cx="2455533" cy="225615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8" name="Рисунок 21">
            <a:extLst>
              <a:ext uri="{FF2B5EF4-FFF2-40B4-BE49-F238E27FC236}">
                <a16:creationId xmlns:a16="http://schemas.microsoft.com/office/drawing/2014/main" id="{07321379-EEA4-2E4E-BD78-84DBE7E19ED8}"/>
              </a:ext>
            </a:extLst>
          </p:cNvPr>
          <p:cNvSpPr>
            <a:spLocks noGrp="1"/>
          </p:cNvSpPr>
          <p:nvPr>
            <p:ph type="pic" sz="quarter" idx="51"/>
          </p:nvPr>
        </p:nvSpPr>
        <p:spPr>
          <a:xfrm>
            <a:off x="1057048" y="4562768"/>
            <a:ext cx="2455533" cy="229523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22" name="Рисунок 21">
            <a:extLst>
              <a:ext uri="{FF2B5EF4-FFF2-40B4-BE49-F238E27FC236}">
                <a16:creationId xmlns:a16="http://schemas.microsoft.com/office/drawing/2014/main" id="{AE1C47D9-CD94-2549-B905-C1D1C086E5A2}"/>
              </a:ext>
            </a:extLst>
          </p:cNvPr>
          <p:cNvSpPr>
            <a:spLocks noGrp="1"/>
          </p:cNvSpPr>
          <p:nvPr>
            <p:ph type="pic" sz="quarter" idx="52"/>
          </p:nvPr>
        </p:nvSpPr>
        <p:spPr>
          <a:xfrm>
            <a:off x="6492019" y="2306614"/>
            <a:ext cx="2455533" cy="225615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23" name="Рисунок 21">
            <a:extLst>
              <a:ext uri="{FF2B5EF4-FFF2-40B4-BE49-F238E27FC236}">
                <a16:creationId xmlns:a16="http://schemas.microsoft.com/office/drawing/2014/main" id="{70A316D7-001F-9249-AC0A-045D90EC8599}"/>
              </a:ext>
            </a:extLst>
          </p:cNvPr>
          <p:cNvSpPr>
            <a:spLocks noGrp="1"/>
          </p:cNvSpPr>
          <p:nvPr>
            <p:ph type="pic" sz="quarter" idx="53"/>
          </p:nvPr>
        </p:nvSpPr>
        <p:spPr>
          <a:xfrm>
            <a:off x="6492019" y="4562768"/>
            <a:ext cx="2455533" cy="229523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740655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5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224492" y="2565005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5" name="Текст 3"/>
          <p:cNvSpPr>
            <a:spLocks noGrp="1"/>
          </p:cNvSpPr>
          <p:nvPr>
            <p:ph type="body" sz="quarter" idx="38" hasCustomPrompt="1"/>
          </p:nvPr>
        </p:nvSpPr>
        <p:spPr>
          <a:xfrm>
            <a:off x="6402779" y="2565005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3813636" y="2565005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8991923" y="2565005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2" name="Текст 3"/>
          <p:cNvSpPr>
            <a:spLocks noGrp="1"/>
          </p:cNvSpPr>
          <p:nvPr>
            <p:ph type="body" sz="quarter" idx="45" hasCustomPrompt="1"/>
          </p:nvPr>
        </p:nvSpPr>
        <p:spPr>
          <a:xfrm>
            <a:off x="1224492" y="5615237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3" name="Текст 3"/>
          <p:cNvSpPr>
            <a:spLocks noGrp="1"/>
          </p:cNvSpPr>
          <p:nvPr>
            <p:ph type="body" sz="quarter" idx="46" hasCustomPrompt="1"/>
          </p:nvPr>
        </p:nvSpPr>
        <p:spPr>
          <a:xfrm>
            <a:off x="6402779" y="5615237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4" name="Текст 3"/>
          <p:cNvSpPr>
            <a:spLocks noGrp="1"/>
          </p:cNvSpPr>
          <p:nvPr>
            <p:ph type="body" sz="quarter" idx="47" hasCustomPrompt="1"/>
          </p:nvPr>
        </p:nvSpPr>
        <p:spPr>
          <a:xfrm>
            <a:off x="3813636" y="5615237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7" name="Текст 3"/>
          <p:cNvSpPr>
            <a:spLocks noGrp="1"/>
          </p:cNvSpPr>
          <p:nvPr>
            <p:ph type="body" sz="quarter" idx="48" hasCustomPrompt="1"/>
          </p:nvPr>
        </p:nvSpPr>
        <p:spPr>
          <a:xfrm>
            <a:off x="8991923" y="5615237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31" name="Рисунок 21">
            <a:extLst>
              <a:ext uri="{FF2B5EF4-FFF2-40B4-BE49-F238E27FC236}">
                <a16:creationId xmlns:a16="http://schemas.microsoft.com/office/drawing/2014/main" id="{2B14CA52-82DF-B841-881C-B7DA04792B12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>
          <a:xfrm>
            <a:off x="3663916" y="3572999"/>
            <a:ext cx="2611568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32" name="Рисунок 21">
            <a:extLst>
              <a:ext uri="{FF2B5EF4-FFF2-40B4-BE49-F238E27FC236}">
                <a16:creationId xmlns:a16="http://schemas.microsoft.com/office/drawing/2014/main" id="{23E9E9CE-DE08-5646-B1DA-9A9E4E7A2700}"/>
              </a:ext>
            </a:extLst>
          </p:cNvPr>
          <p:cNvSpPr>
            <a:spLocks noGrp="1"/>
          </p:cNvSpPr>
          <p:nvPr>
            <p:ph type="pic" sz="quarter" idx="35"/>
          </p:nvPr>
        </p:nvSpPr>
        <p:spPr>
          <a:xfrm>
            <a:off x="6270785" y="3572999"/>
            <a:ext cx="2567433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33" name="Рисунок 21">
            <a:extLst>
              <a:ext uri="{FF2B5EF4-FFF2-40B4-BE49-F238E27FC236}">
                <a16:creationId xmlns:a16="http://schemas.microsoft.com/office/drawing/2014/main" id="{8BA97521-4C7E-4847-BE21-CE938F84CF93}"/>
              </a:ext>
            </a:extLst>
          </p:cNvPr>
          <p:cNvSpPr>
            <a:spLocks noGrp="1"/>
          </p:cNvSpPr>
          <p:nvPr>
            <p:ph type="pic" sz="quarter" idx="36"/>
          </p:nvPr>
        </p:nvSpPr>
        <p:spPr>
          <a:xfrm>
            <a:off x="8834746" y="3572999"/>
            <a:ext cx="2589500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34" name="Рисунок 21">
            <a:extLst>
              <a:ext uri="{FF2B5EF4-FFF2-40B4-BE49-F238E27FC236}">
                <a16:creationId xmlns:a16="http://schemas.microsoft.com/office/drawing/2014/main" id="{43CD3B86-D01C-4E42-B39A-1CD707DFC691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1057047" y="3572999"/>
            <a:ext cx="2611568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35" name="Рисунок 21">
            <a:extLst>
              <a:ext uri="{FF2B5EF4-FFF2-40B4-BE49-F238E27FC236}">
                <a16:creationId xmlns:a16="http://schemas.microsoft.com/office/drawing/2014/main" id="{32FCF177-B664-284B-843E-6B43FB3B1471}"/>
              </a:ext>
            </a:extLst>
          </p:cNvPr>
          <p:cNvSpPr>
            <a:spLocks noGrp="1"/>
          </p:cNvSpPr>
          <p:nvPr>
            <p:ph type="pic" sz="quarter" idx="49"/>
          </p:nvPr>
        </p:nvSpPr>
        <p:spPr>
          <a:xfrm>
            <a:off x="3659216" y="513013"/>
            <a:ext cx="2611568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36" name="Рисунок 21">
            <a:extLst>
              <a:ext uri="{FF2B5EF4-FFF2-40B4-BE49-F238E27FC236}">
                <a16:creationId xmlns:a16="http://schemas.microsoft.com/office/drawing/2014/main" id="{37841CBC-D555-1642-A90F-1955CBF9BB33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6266086" y="513013"/>
            <a:ext cx="2567433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37" name="Рисунок 21">
            <a:extLst>
              <a:ext uri="{FF2B5EF4-FFF2-40B4-BE49-F238E27FC236}">
                <a16:creationId xmlns:a16="http://schemas.microsoft.com/office/drawing/2014/main" id="{C4CAD19E-F952-0741-A971-1728A4A35D87}"/>
              </a:ext>
            </a:extLst>
          </p:cNvPr>
          <p:cNvSpPr>
            <a:spLocks noGrp="1"/>
          </p:cNvSpPr>
          <p:nvPr>
            <p:ph type="pic" sz="quarter" idx="51"/>
          </p:nvPr>
        </p:nvSpPr>
        <p:spPr>
          <a:xfrm>
            <a:off x="8830046" y="513013"/>
            <a:ext cx="2589500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38" name="Рисунок 21">
            <a:extLst>
              <a:ext uri="{FF2B5EF4-FFF2-40B4-BE49-F238E27FC236}">
                <a16:creationId xmlns:a16="http://schemas.microsoft.com/office/drawing/2014/main" id="{9FBAF411-43E3-254F-AA83-4EBBDB76ADC0}"/>
              </a:ext>
            </a:extLst>
          </p:cNvPr>
          <p:cNvSpPr>
            <a:spLocks noGrp="1"/>
          </p:cNvSpPr>
          <p:nvPr>
            <p:ph type="pic" sz="quarter" idx="52"/>
          </p:nvPr>
        </p:nvSpPr>
        <p:spPr>
          <a:xfrm>
            <a:off x="1052348" y="513013"/>
            <a:ext cx="2611568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932755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8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0"/>
          </p:nvPr>
        </p:nvSpPr>
        <p:spPr>
          <a:xfrm>
            <a:off x="3059823" y="4572000"/>
            <a:ext cx="3072131" cy="22860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1" name="Рисунок 21"/>
          <p:cNvSpPr>
            <a:spLocks noGrp="1"/>
          </p:cNvSpPr>
          <p:nvPr>
            <p:ph type="pic" sz="quarter" idx="31"/>
          </p:nvPr>
        </p:nvSpPr>
        <p:spPr>
          <a:xfrm>
            <a:off x="6124473" y="4572001"/>
            <a:ext cx="3020211" cy="2275324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2" name="Рисунок 21"/>
          <p:cNvSpPr>
            <a:spLocks noGrp="1"/>
          </p:cNvSpPr>
          <p:nvPr>
            <p:ph type="pic" sz="quarter" idx="32"/>
          </p:nvPr>
        </p:nvSpPr>
        <p:spPr>
          <a:xfrm>
            <a:off x="9137207" y="4572001"/>
            <a:ext cx="3046171" cy="2275324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3" name="Рисунок 21"/>
          <p:cNvSpPr>
            <a:spLocks noGrp="1"/>
          </p:cNvSpPr>
          <p:nvPr>
            <p:ph type="pic" sz="quarter" idx="33"/>
          </p:nvPr>
        </p:nvSpPr>
        <p:spPr>
          <a:xfrm>
            <a:off x="-4830" y="4572000"/>
            <a:ext cx="3072131" cy="22860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9" name="Рисунок 21"/>
          <p:cNvSpPr>
            <a:spLocks noGrp="1"/>
          </p:cNvSpPr>
          <p:nvPr>
            <p:ph type="pic" sz="quarter" idx="36"/>
          </p:nvPr>
        </p:nvSpPr>
        <p:spPr>
          <a:xfrm>
            <a:off x="9144873" y="2280663"/>
            <a:ext cx="3046171" cy="22860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4" name="Заголовок 1">
            <a:extLst>
              <a:ext uri="{FF2B5EF4-FFF2-40B4-BE49-F238E27FC236}">
                <a16:creationId xmlns:a16="http://schemas.microsoft.com/office/drawing/2014/main" id="{28CE3484-4DF2-7D44-8F15-024680D0CD1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A7759DC4-E779-A840-9CA0-9A7E03005C9B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8203898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0"/>
          </p:nvPr>
        </p:nvSpPr>
        <p:spPr>
          <a:xfrm>
            <a:off x="3059823" y="2291338"/>
            <a:ext cx="3072131" cy="456132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9" name="Рисунок 21"/>
          <p:cNvSpPr>
            <a:spLocks noGrp="1"/>
          </p:cNvSpPr>
          <p:nvPr>
            <p:ph type="pic" sz="quarter" idx="36"/>
          </p:nvPr>
        </p:nvSpPr>
        <p:spPr>
          <a:xfrm>
            <a:off x="9144873" y="2280663"/>
            <a:ext cx="3046171" cy="456666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20" name="Рисунок 21"/>
          <p:cNvSpPr>
            <a:spLocks noGrp="1"/>
          </p:cNvSpPr>
          <p:nvPr>
            <p:ph type="pic" sz="quarter" idx="37"/>
          </p:nvPr>
        </p:nvSpPr>
        <p:spPr>
          <a:xfrm>
            <a:off x="2837" y="2291338"/>
            <a:ext cx="3072131" cy="456666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22" name="Рисунок 21"/>
          <p:cNvSpPr>
            <a:spLocks noGrp="1"/>
          </p:cNvSpPr>
          <p:nvPr>
            <p:ph type="pic" sz="quarter" idx="39"/>
          </p:nvPr>
        </p:nvSpPr>
        <p:spPr>
          <a:xfrm>
            <a:off x="6124473" y="2291338"/>
            <a:ext cx="3020211" cy="456666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21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486177" y="981012"/>
            <a:ext cx="2095136" cy="100799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6" name="Текст 3"/>
          <p:cNvSpPr>
            <a:spLocks noGrp="1"/>
          </p:cNvSpPr>
          <p:nvPr>
            <p:ph type="body" sz="quarter" idx="41" hasCustomPrompt="1"/>
          </p:nvPr>
        </p:nvSpPr>
        <p:spPr>
          <a:xfrm>
            <a:off x="3516593" y="981012"/>
            <a:ext cx="2095136" cy="100799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7" name="Текст 3"/>
          <p:cNvSpPr>
            <a:spLocks noGrp="1"/>
          </p:cNvSpPr>
          <p:nvPr>
            <p:ph type="body" sz="quarter" idx="42" hasCustomPrompt="1"/>
          </p:nvPr>
        </p:nvSpPr>
        <p:spPr>
          <a:xfrm>
            <a:off x="9654283" y="981012"/>
            <a:ext cx="2095136" cy="1007995"/>
          </a:xfrm>
          <a:prstGeom prst="rect">
            <a:avLst/>
          </a:prstGeom>
        </p:spPr>
        <p:txBody>
          <a:bodyPr/>
          <a:lstStyle>
            <a:lvl1pPr marL="0" marR="0" indent="0" algn="ctr" defTabSz="1219231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en-US" sz="1100" b="0" i="0" kern="120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marR="0" lvl="0" indent="0" algn="ctr" defTabSz="1219231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Example text</a:t>
            </a:r>
          </a:p>
        </p:txBody>
      </p:sp>
      <p:sp>
        <p:nvSpPr>
          <p:cNvPr id="12" name="Текст 3"/>
          <p:cNvSpPr>
            <a:spLocks noGrp="1"/>
          </p:cNvSpPr>
          <p:nvPr>
            <p:ph type="body" sz="quarter" idx="43" hasCustomPrompt="1"/>
          </p:nvPr>
        </p:nvSpPr>
        <p:spPr>
          <a:xfrm>
            <a:off x="6542693" y="981012"/>
            <a:ext cx="2095136" cy="100799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362294431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8" name="Рисунок 21"/>
          <p:cNvSpPr>
            <a:spLocks noGrp="1"/>
          </p:cNvSpPr>
          <p:nvPr>
            <p:ph type="pic" sz="quarter" idx="36"/>
          </p:nvPr>
        </p:nvSpPr>
        <p:spPr>
          <a:xfrm>
            <a:off x="9144873" y="2280663"/>
            <a:ext cx="3046171" cy="456666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23" name="Рисунок 21"/>
          <p:cNvSpPr>
            <a:spLocks noGrp="1"/>
          </p:cNvSpPr>
          <p:nvPr>
            <p:ph type="pic" sz="quarter" idx="39"/>
          </p:nvPr>
        </p:nvSpPr>
        <p:spPr>
          <a:xfrm>
            <a:off x="6124473" y="2291338"/>
            <a:ext cx="3020211" cy="456666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24" name="Текст 3"/>
          <p:cNvSpPr>
            <a:spLocks noGrp="1"/>
          </p:cNvSpPr>
          <p:nvPr>
            <p:ph type="body" sz="quarter" idx="42" hasCustomPrompt="1"/>
          </p:nvPr>
        </p:nvSpPr>
        <p:spPr>
          <a:xfrm>
            <a:off x="9654283" y="981012"/>
            <a:ext cx="2095136" cy="1007995"/>
          </a:xfrm>
          <a:prstGeom prst="rect">
            <a:avLst/>
          </a:prstGeom>
        </p:spPr>
        <p:txBody>
          <a:bodyPr/>
          <a:lstStyle>
            <a:lvl1pPr marL="0" marR="0" indent="0" algn="ctr" defTabSz="1219231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en-US" sz="1100" b="0" i="0" kern="120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marR="0" lvl="0" indent="0" algn="ctr" defTabSz="1219231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Example text</a:t>
            </a:r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43" hasCustomPrompt="1"/>
          </p:nvPr>
        </p:nvSpPr>
        <p:spPr>
          <a:xfrm>
            <a:off x="6542693" y="981012"/>
            <a:ext cx="2095136" cy="100799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2" name="Заголовок 1">
            <a:extLst>
              <a:ext uri="{FF2B5EF4-FFF2-40B4-BE49-F238E27FC236}">
                <a16:creationId xmlns:a16="http://schemas.microsoft.com/office/drawing/2014/main" id="{1D6042FF-8AF2-9240-A692-35AECBA16CC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AD878B6A-794A-B640-BB23-CD57342EDFB3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3027410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199959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op bar si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7950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4B94CEA0-8D68-496E-9090-C406E40B91E7}"/>
              </a:ext>
            </a:extLst>
          </p:cNvPr>
          <p:cNvSpPr/>
          <p:nvPr userDrawn="1"/>
        </p:nvSpPr>
        <p:spPr>
          <a:xfrm>
            <a:off x="487682" y="457202"/>
            <a:ext cx="896620" cy="165100"/>
          </a:xfrm>
          <a:prstGeom prst="rect">
            <a:avLst/>
          </a:prstGeom>
          <a:solidFill>
            <a:schemeClr val="tx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ko-KR" altLang="en-US" sz="1351" dirty="0">
              <a:latin typeface="Roboto" panose="02000000000000000000" pitchFamily="2" charset="0"/>
              <a:ea typeface="한컴 말랑말랑 Regular" panose="020F0303000000000000" pitchFamily="50" charset="-127"/>
            </a:endParaRPr>
          </a:p>
        </p:txBody>
      </p:sp>
      <p:sp>
        <p:nvSpPr>
          <p:cNvPr id="7" name="그림 개체 틀 4">
            <a:extLst>
              <a:ext uri="{FF2B5EF4-FFF2-40B4-BE49-F238E27FC236}">
                <a16:creationId xmlns:a16="http://schemas.microsoft.com/office/drawing/2014/main" id="{0C7A6988-0536-4DB2-8B1E-4B47A994A045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4597399" y="457202"/>
            <a:ext cx="7106919" cy="5943600"/>
          </a:xfrm>
          <a:prstGeom prst="rect">
            <a:avLst/>
          </a:prstGeom>
          <a:pattFill prst="pct10">
            <a:fgClr>
              <a:schemeClr val="bg1">
                <a:lumMod val="75000"/>
              </a:schemeClr>
            </a:fgClr>
            <a:bgClr>
              <a:schemeClr val="bg1">
                <a:lumMod val="95000"/>
              </a:schemeClr>
            </a:bgClr>
          </a:pattFill>
        </p:spPr>
        <p:txBody>
          <a:bodyPr tIns="828000" anchor="ctr" anchorCtr="1"/>
          <a:lstStyle>
            <a:lvl1pPr marL="0" indent="0">
              <a:buNone/>
              <a:defRPr sz="1400">
                <a:latin typeface="Roboto" panose="02000000000000000000" pitchFamily="2" charset="0"/>
                <a:ea typeface="한컴 말랑말랑 Regular" panose="020F0303000000000000" pitchFamily="50" charset="-127"/>
              </a:defRPr>
            </a:lvl1pPr>
          </a:lstStyle>
          <a:p>
            <a:r>
              <a:rPr lang="en-US" altLang="ko-KR" dirty="0"/>
              <a:t>Click icon to add picture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202669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2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7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7"/>
            <a:ext cx="10078248" cy="4139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846E2864-4EB0-F44C-84E2-4D409B77EF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55F3FDC7-6BDC-B947-A5FE-24BBDF06E253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4482700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7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89007"/>
            <a:ext cx="4461989" cy="4067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9146250" y="2205007"/>
            <a:ext cx="3034265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6" name="Текст 3"/>
          <p:cNvSpPr>
            <a:spLocks noGrp="1"/>
          </p:cNvSpPr>
          <p:nvPr>
            <p:ph type="body" sz="quarter" idx="35" hasCustomPrompt="1"/>
          </p:nvPr>
        </p:nvSpPr>
        <p:spPr>
          <a:xfrm>
            <a:off x="6557309" y="3300797"/>
            <a:ext cx="2095851" cy="1066436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Текст 3"/>
          <p:cNvSpPr>
            <a:spLocks noGrp="1"/>
          </p:cNvSpPr>
          <p:nvPr>
            <p:ph type="body" sz="quarter" idx="36" hasCustomPrompt="1"/>
          </p:nvPr>
        </p:nvSpPr>
        <p:spPr>
          <a:xfrm>
            <a:off x="6557309" y="5166101"/>
            <a:ext cx="2095851" cy="1066436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13E5CF9D-94CD-264C-A198-0D44B699783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5D4C87A8-D177-E149-A931-FACB3CAD2C7F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5103802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9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2"/>
          </p:nvPr>
        </p:nvSpPr>
        <p:spPr>
          <a:xfrm>
            <a:off x="1057983" y="2205006"/>
            <a:ext cx="5045969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1" name="Текст 3"/>
          <p:cNvSpPr>
            <a:spLocks noGrp="1"/>
          </p:cNvSpPr>
          <p:nvPr>
            <p:ph type="body" sz="quarter" idx="33" hasCustomPrompt="1"/>
          </p:nvPr>
        </p:nvSpPr>
        <p:spPr>
          <a:xfrm>
            <a:off x="6852035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C3B51F8F-F492-6449-9FAC-018DE2C8132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24D13700-595F-264E-A402-6A1C492A1779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394791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8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 userDrawn="1"/>
        </p:nvSpPr>
        <p:spPr>
          <a:xfrm flipV="1">
            <a:off x="0" y="0"/>
            <a:ext cx="12192000" cy="220500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  <p:sp>
        <p:nvSpPr>
          <p:cNvPr id="13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4295917" y="2781004"/>
            <a:ext cx="6840315" cy="3275985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4295917" y="837012"/>
            <a:ext cx="6840315" cy="1223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sz="3300" b="1" i="0" baseline="0">
                <a:solidFill>
                  <a:schemeClr val="bg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OF YOUR </a:t>
            </a:r>
            <a:br>
              <a:rPr lang="en-US" dirty="0"/>
            </a:br>
            <a:r>
              <a:rPr lang="en-US" dirty="0"/>
              <a:t>TOP SLIDE</a:t>
            </a:r>
            <a:endParaRPr lang="ru-RU" dirty="0"/>
          </a:p>
        </p:txBody>
      </p:sp>
      <p:sp>
        <p:nvSpPr>
          <p:cNvPr id="17" name="Рисунок 21"/>
          <p:cNvSpPr>
            <a:spLocks noGrp="1"/>
          </p:cNvSpPr>
          <p:nvPr>
            <p:ph type="pic" sz="quarter" idx="32"/>
          </p:nvPr>
        </p:nvSpPr>
        <p:spPr>
          <a:xfrm>
            <a:off x="1127772" y="837012"/>
            <a:ext cx="2491555" cy="5194048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>
            <a:outerShdw blurRad="1270000" dist="774700" dir="2700000" sx="98000" sy="98000" algn="tl" rotWithShape="0">
              <a:prstClr val="black">
                <a:alpha val="27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D75D700-FA55-452F-A7B4-F56036F04B21}"/>
              </a:ext>
            </a:extLst>
          </p:cNvPr>
          <p:cNvSpPr txBox="1"/>
          <p:nvPr userDrawn="1"/>
        </p:nvSpPr>
        <p:spPr>
          <a:xfrm>
            <a:off x="11244238" y="405015"/>
            <a:ext cx="648029" cy="318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E6EE2759-EA19-4DEE-B4DA-0376E1078BB4}" type="slidenum">
              <a:rPr lang="en-US" altLang="ko-KR" sz="1467" smtClean="0">
                <a:solidFill>
                  <a:schemeClr val="bg1">
                    <a:lumMod val="75000"/>
                  </a:schemeClr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Noto Sans" panose="020B0502040504020204" pitchFamily="34" charset="0"/>
              </a:rPr>
              <a:t>‹#›</a:t>
            </a:fld>
            <a:endParaRPr lang="ko-KR" altLang="en-US" sz="1467" dirty="0">
              <a:solidFill>
                <a:schemeClr val="bg1">
                  <a:lumMod val="75000"/>
                </a:schemeClr>
              </a:solidFill>
              <a:latin typeface="Roboto Medium" panose="02000000000000000000" pitchFamily="2" charset="0"/>
              <a:ea typeface="맑은 고딕" panose="020B0503020000020004" pitchFamily="50" charset="-127"/>
              <a:cs typeface="Noto Sans" panose="020B0502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228476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4936E720-DE5D-8128-CE78-0BC7D28848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한컴 말랑말랑 Regular" panose="020F0303000000000000" pitchFamily="50" charset="-127"/>
              </a:defRPr>
            </a:lvl1pPr>
          </a:lstStyle>
          <a:p>
            <a:fld id="{ADC4E4F6-9415-46EC-98C0-5FCF587A96B5}" type="datetimeFigureOut">
              <a:rPr lang="ko-KR" altLang="en-US" smtClean="0"/>
              <a:pPr/>
              <a:t>2025-04-14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963C1F11-786C-2A1A-A2C1-C0320411B0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한컴 말랑말랑 Regular" panose="020F0303000000000000" pitchFamily="50" charset="-127"/>
              </a:defRPr>
            </a:lvl1pPr>
          </a:lstStyle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678FB7CF-01D6-C11D-47B2-70E1D32D9E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한컴 말랑말랑 Regular" panose="020F0303000000000000" pitchFamily="50" charset="-127"/>
              </a:defRPr>
            </a:lvl1pPr>
          </a:lstStyle>
          <a:p>
            <a:fld id="{5F3B7DB6-0343-4AF0-9934-63CCD310357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83477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A171FB1-B2AF-421E-82D6-5659ACF2EED8}"/>
              </a:ext>
            </a:extLst>
          </p:cNvPr>
          <p:cNvSpPr txBox="1"/>
          <p:nvPr userDrawn="1"/>
        </p:nvSpPr>
        <p:spPr>
          <a:xfrm>
            <a:off x="11543971" y="6388371"/>
            <a:ext cx="648029" cy="318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E6EE2759-EA19-4DEE-B4DA-0376E1078BB4}" type="slidenum">
              <a:rPr lang="en-US" altLang="ko-KR" sz="1467" smtClean="0">
                <a:solidFill>
                  <a:schemeClr val="bg1">
                    <a:lumMod val="50000"/>
                  </a:schemeClr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Noto Sans" panose="020B0502040504020204" pitchFamily="34" charset="0"/>
              </a:rPr>
              <a:t>‹#›</a:t>
            </a:fld>
            <a:endParaRPr lang="ko-KR" altLang="en-US" sz="1467" dirty="0">
              <a:solidFill>
                <a:schemeClr val="bg1">
                  <a:lumMod val="50000"/>
                </a:schemeClr>
              </a:solidFill>
              <a:latin typeface="Roboto Medium" panose="02000000000000000000" pitchFamily="2" charset="0"/>
              <a:ea typeface="한컴 말랑말랑 Regular" panose="020F0303000000000000" pitchFamily="50" charset="-127"/>
              <a:cs typeface="Noto Sans" panose="020B0502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18730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  <p:sldLayoutId id="2147483706" r:id="rId17"/>
    <p:sldLayoutId id="2147483707" r:id="rId18"/>
    <p:sldLayoutId id="2147483708" r:id="rId19"/>
    <p:sldLayoutId id="2147483709" r:id="rId20"/>
    <p:sldLayoutId id="2147483710" r:id="rId21"/>
    <p:sldLayoutId id="2147483711" r:id="rId22"/>
    <p:sldLayoutId id="2147483712" r:id="rId23"/>
    <p:sldLayoutId id="2147483713" r:id="rId24"/>
    <p:sldLayoutId id="2147483714" r:id="rId25"/>
    <p:sldLayoutId id="2147483715" r:id="rId26"/>
    <p:sldLayoutId id="2147483716" r:id="rId27"/>
    <p:sldLayoutId id="2147483685" r:id="rId28"/>
    <p:sldLayoutId id="2147483686" r:id="rId29"/>
    <p:sldLayoutId id="2147483687" r:id="rId30"/>
    <p:sldLayoutId id="2147483688" r:id="rId31"/>
    <p:sldLayoutId id="2147483718" r:id="rId32"/>
  </p:sldLayoutIdLst>
  <p:hf hdr="0" ftr="0" dt="0"/>
  <p:txStyles>
    <p:titleStyle>
      <a:lvl1pPr algn="ctr" defTabSz="1219231" rtl="0" eaLnBrk="1" latinLnBrk="0" hangingPunct="1">
        <a:spcBef>
          <a:spcPct val="0"/>
        </a:spcBef>
        <a:buNone/>
        <a:defRPr sz="585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11" indent="-457211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4251" kern="1200">
          <a:solidFill>
            <a:schemeClr val="tx1"/>
          </a:solidFill>
          <a:latin typeface="+mn-lt"/>
          <a:ea typeface="+mn-ea"/>
          <a:cs typeface="+mn-cs"/>
        </a:defRPr>
      </a:lvl1pPr>
      <a:lvl2pPr marL="990625" indent="-381009" algn="l" defTabSz="1219231" rtl="0" eaLnBrk="1" latinLnBrk="0" hangingPunct="1">
        <a:spcBef>
          <a:spcPct val="20000"/>
        </a:spcBef>
        <a:buFont typeface="Arial" panose="020B0604020202020204" pitchFamily="34" charset="0"/>
        <a:buChar char="–"/>
        <a:defRPr sz="3751" kern="1200">
          <a:solidFill>
            <a:schemeClr val="tx1"/>
          </a:solidFill>
          <a:latin typeface="+mn-lt"/>
          <a:ea typeface="+mn-ea"/>
          <a:cs typeface="+mn-cs"/>
        </a:defRPr>
      </a:lvl2pPr>
      <a:lvl3pPr marL="1524038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53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–"/>
        <a:defRPr sz="2651" kern="1200">
          <a:solidFill>
            <a:schemeClr val="tx1"/>
          </a:solidFill>
          <a:latin typeface="+mn-lt"/>
          <a:ea typeface="+mn-ea"/>
          <a:cs typeface="+mn-cs"/>
        </a:defRPr>
      </a:lvl4pPr>
      <a:lvl5pPr marL="2743269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»"/>
        <a:defRPr sz="2651" kern="1200">
          <a:solidFill>
            <a:schemeClr val="tx1"/>
          </a:solidFill>
          <a:latin typeface="+mn-lt"/>
          <a:ea typeface="+mn-ea"/>
          <a:cs typeface="+mn-cs"/>
        </a:defRPr>
      </a:lvl5pPr>
      <a:lvl6pPr marL="3352884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51" kern="1200">
          <a:solidFill>
            <a:schemeClr val="tx1"/>
          </a:solidFill>
          <a:latin typeface="+mn-lt"/>
          <a:ea typeface="+mn-ea"/>
          <a:cs typeface="+mn-cs"/>
        </a:defRPr>
      </a:lvl6pPr>
      <a:lvl7pPr marL="3962500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51" kern="1200">
          <a:solidFill>
            <a:schemeClr val="tx1"/>
          </a:solidFill>
          <a:latin typeface="+mn-lt"/>
          <a:ea typeface="+mn-ea"/>
          <a:cs typeface="+mn-cs"/>
        </a:defRPr>
      </a:lvl7pPr>
      <a:lvl8pPr marL="4572114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51" kern="1200">
          <a:solidFill>
            <a:schemeClr val="tx1"/>
          </a:solidFill>
          <a:latin typeface="+mn-lt"/>
          <a:ea typeface="+mn-ea"/>
          <a:cs typeface="+mn-cs"/>
        </a:defRPr>
      </a:lvl8pPr>
      <a:lvl9pPr marL="5181729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5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15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31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46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62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76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91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307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922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A2DFB3F7-7898-2B97-8B60-DAEDEB7CDE68}"/>
              </a:ext>
            </a:extLst>
          </p:cNvPr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>
              <a:ea typeface="한컴 말랑말랑 Regular" panose="020F0303000000000000" pitchFamily="50" charset="-127"/>
            </a:endParaRPr>
          </a:p>
        </p:txBody>
      </p:sp>
      <p:pic>
        <p:nvPicPr>
          <p:cNvPr id="13" name="그래픽 12">
            <a:extLst>
              <a:ext uri="{FF2B5EF4-FFF2-40B4-BE49-F238E27FC236}">
                <a16:creationId xmlns:a16="http://schemas.microsoft.com/office/drawing/2014/main" id="{5AF8AA99-599A-B8F1-32DA-4551A70C44B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t="7793" r="27301"/>
          <a:stretch/>
        </p:blipFill>
        <p:spPr>
          <a:xfrm rot="10800000" flipH="1">
            <a:off x="0" y="62125"/>
            <a:ext cx="12192000" cy="6761614"/>
          </a:xfrm>
          <a:prstGeom prst="rect">
            <a:avLst/>
          </a:prstGeom>
        </p:spPr>
      </p:pic>
      <p:sp>
        <p:nvSpPr>
          <p:cNvPr id="14" name="타원 13">
            <a:extLst>
              <a:ext uri="{FF2B5EF4-FFF2-40B4-BE49-F238E27FC236}">
                <a16:creationId xmlns:a16="http://schemas.microsoft.com/office/drawing/2014/main" id="{3C3DE968-EEA3-EB72-7E11-CEF1DD8F5BC9}"/>
              </a:ext>
            </a:extLst>
          </p:cNvPr>
          <p:cNvSpPr/>
          <p:nvPr/>
        </p:nvSpPr>
        <p:spPr>
          <a:xfrm>
            <a:off x="5350506" y="4483860"/>
            <a:ext cx="3796692" cy="3796692"/>
          </a:xfrm>
          <a:prstGeom prst="ellipse">
            <a:avLst/>
          </a:prstGeom>
          <a:solidFill>
            <a:schemeClr val="bg1">
              <a:lumMod val="95000"/>
              <a:alpha val="1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Noto Sans KR Medium"/>
              <a:ea typeface="한컴 말랑말랑 Regular" panose="020F0303000000000000" pitchFamily="50" charset="-127"/>
            </a:endParaRPr>
          </a:p>
        </p:txBody>
      </p:sp>
      <p:sp>
        <p:nvSpPr>
          <p:cNvPr id="15" name="타원 14">
            <a:extLst>
              <a:ext uri="{FF2B5EF4-FFF2-40B4-BE49-F238E27FC236}">
                <a16:creationId xmlns:a16="http://schemas.microsoft.com/office/drawing/2014/main" id="{0F1BC323-47D1-4F47-7CFC-9DF494D55C46}"/>
              </a:ext>
            </a:extLst>
          </p:cNvPr>
          <p:cNvSpPr/>
          <p:nvPr/>
        </p:nvSpPr>
        <p:spPr>
          <a:xfrm>
            <a:off x="6628982" y="1813521"/>
            <a:ext cx="6237199" cy="6237199"/>
          </a:xfrm>
          <a:prstGeom prst="ellipse">
            <a:avLst/>
          </a:prstGeom>
          <a:solidFill>
            <a:schemeClr val="bg1">
              <a:lumMod val="95000"/>
              <a:alpha val="1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ADE898DE-E7C3-576A-4FBE-DE6D76453F92}"/>
              </a:ext>
            </a:extLst>
          </p:cNvPr>
          <p:cNvSpPr/>
          <p:nvPr/>
        </p:nvSpPr>
        <p:spPr>
          <a:xfrm>
            <a:off x="455180" y="6459151"/>
            <a:ext cx="2619307" cy="138499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9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Pretendard" panose="02000503000000020004" pitchFamily="50" charset="-127"/>
              </a:rPr>
              <a:t>as of 2025.4.14 I  </a:t>
            </a:r>
            <a:r>
              <a:rPr lang="ko-KR" altLang="en-US" sz="9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Pretendard" panose="02000503000000020004" pitchFamily="50" charset="-127"/>
              </a:rPr>
              <a:t>세이프웨어</a:t>
            </a:r>
            <a:r>
              <a:rPr lang="en-US" altLang="ko-KR" sz="9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Pretendard" panose="02000503000000020004" pitchFamily="50" charset="-127"/>
              </a:rPr>
              <a:t>(</a:t>
            </a:r>
            <a:r>
              <a:rPr lang="ko-KR" altLang="en-US" sz="9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Pretendard" panose="02000503000000020004" pitchFamily="50" charset="-127"/>
              </a:rPr>
              <a:t>주</a:t>
            </a:r>
            <a:r>
              <a:rPr lang="en-US" altLang="ko-KR" sz="9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Pretendard" panose="02000503000000020004" pitchFamily="50" charset="-127"/>
              </a:rPr>
              <a:t>)</a:t>
            </a:r>
            <a:r>
              <a:rPr lang="ko-KR" altLang="en-US" sz="9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Pretendard" panose="02000503000000020004" pitchFamily="50" charset="-127"/>
              </a:rPr>
              <a:t>    </a:t>
            </a:r>
            <a:r>
              <a:rPr lang="en-US" altLang="ko-KR" sz="9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Pretendard" panose="02000503000000020004" pitchFamily="50" charset="-127"/>
              </a:rPr>
              <a:t>I </a:t>
            </a:r>
            <a:r>
              <a:rPr lang="ko-KR" altLang="en-US" sz="9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Pretendard" panose="02000503000000020004" pitchFamily="50" charset="-127"/>
              </a:rPr>
              <a:t>  </a:t>
            </a:r>
            <a:r>
              <a:rPr lang="en-US" altLang="ko-KR" sz="9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Pretendard" panose="02000503000000020004" pitchFamily="50" charset="-127"/>
              </a:rPr>
              <a:t>SW</a:t>
            </a:r>
            <a:r>
              <a:rPr lang="ko-KR" altLang="en-US" sz="9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Pretendard" panose="02000503000000020004" pitchFamily="50" charset="-127"/>
              </a:rPr>
              <a:t>개발실</a:t>
            </a:r>
            <a:endParaRPr lang="en-US" altLang="ko-KR" sz="9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5F48DD86-4216-04EF-B7B0-28D99A56F31A}"/>
              </a:ext>
            </a:extLst>
          </p:cNvPr>
          <p:cNvSpPr/>
          <p:nvPr/>
        </p:nvSpPr>
        <p:spPr>
          <a:xfrm>
            <a:off x="1920311" y="1412930"/>
            <a:ext cx="3358548" cy="230832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latinLnBrk="0"/>
            <a:r>
              <a:rPr lang="en-US" altLang="ko-KR" sz="1500" b="1" i="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Pretendard Medium" panose="02000603000000020004" pitchFamily="50" charset="-127"/>
              </a:rPr>
              <a:t>Advancing Technology for Humanity</a:t>
            </a:r>
          </a:p>
        </p:txBody>
      </p:sp>
      <p:pic>
        <p:nvPicPr>
          <p:cNvPr id="19" name="그래픽 18">
            <a:extLst>
              <a:ext uri="{FF2B5EF4-FFF2-40B4-BE49-F238E27FC236}">
                <a16:creationId xmlns:a16="http://schemas.microsoft.com/office/drawing/2014/main" id="{793985AB-526F-29C1-955F-86FB6A13D30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t="96900" r="27301" b="1844"/>
          <a:stretch/>
        </p:blipFill>
        <p:spPr>
          <a:xfrm rot="10800000" flipH="1">
            <a:off x="1" y="-1"/>
            <a:ext cx="12192000" cy="92120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39366B78-3EAD-51C6-5DE4-85B591E2D97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312" y="1156022"/>
            <a:ext cx="3244478" cy="164277"/>
          </a:xfrm>
          <a:prstGeom prst="rect">
            <a:avLst/>
          </a:prstGeom>
        </p:spPr>
      </p:pic>
      <p:grpSp>
        <p:nvGrpSpPr>
          <p:cNvPr id="21" name="그룹 20">
            <a:extLst>
              <a:ext uri="{FF2B5EF4-FFF2-40B4-BE49-F238E27FC236}">
                <a16:creationId xmlns:a16="http://schemas.microsoft.com/office/drawing/2014/main" id="{E0710D60-9A82-78B3-F92F-FE47CFA5AF6D}"/>
              </a:ext>
            </a:extLst>
          </p:cNvPr>
          <p:cNvGrpSpPr/>
          <p:nvPr/>
        </p:nvGrpSpPr>
        <p:grpSpPr>
          <a:xfrm>
            <a:off x="504673" y="-6348"/>
            <a:ext cx="1152245" cy="1650110"/>
            <a:chOff x="1361127" y="-8083"/>
            <a:chExt cx="1152245" cy="1650110"/>
          </a:xfrm>
          <a:solidFill>
            <a:srgbClr val="0082C8"/>
          </a:solidFill>
        </p:grpSpPr>
        <p:sp>
          <p:nvSpPr>
            <p:cNvPr id="22" name="직사각형 21">
              <a:extLst>
                <a:ext uri="{FF2B5EF4-FFF2-40B4-BE49-F238E27FC236}">
                  <a16:creationId xmlns:a16="http://schemas.microsoft.com/office/drawing/2014/main" id="{21CEDD0D-0876-662B-5259-002B70B9DC05}"/>
                </a:ext>
              </a:extLst>
            </p:cNvPr>
            <p:cNvSpPr/>
            <p:nvPr/>
          </p:nvSpPr>
          <p:spPr>
            <a:xfrm>
              <a:off x="1361127" y="-8083"/>
              <a:ext cx="1152245" cy="1650110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rgbClr val="0070C0"/>
                </a:solidFill>
                <a:ea typeface="한컴 말랑말랑 Regular" panose="020F0303000000000000" pitchFamily="50" charset="-127"/>
              </a:endParaRPr>
            </a:p>
          </p:txBody>
        </p:sp>
        <p:pic>
          <p:nvPicPr>
            <p:cNvPr id="23" name="그림 22">
              <a:extLst>
                <a:ext uri="{FF2B5EF4-FFF2-40B4-BE49-F238E27FC236}">
                  <a16:creationId xmlns:a16="http://schemas.microsoft.com/office/drawing/2014/main" id="{4997186E-514D-B29E-CEA4-D31FCBE740C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27310" y="822687"/>
              <a:ext cx="799752" cy="700831"/>
            </a:xfrm>
            <a:prstGeom prst="rect">
              <a:avLst/>
            </a:prstGeom>
            <a:grpFill/>
          </p:spPr>
        </p:pic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A05B9C3D-24B8-C71C-B291-A7D1804DA7F5}"/>
              </a:ext>
            </a:extLst>
          </p:cNvPr>
          <p:cNvSpPr txBox="1"/>
          <p:nvPr/>
        </p:nvSpPr>
        <p:spPr>
          <a:xfrm>
            <a:off x="3166356" y="2158785"/>
            <a:ext cx="585929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3251281">
              <a:tabLst>
                <a:tab pos="4855512" algn="l"/>
              </a:tabLst>
            </a:pPr>
            <a:r>
              <a:rPr lang="ko-KR" altLang="en-US" sz="4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Pretendard ExtraBold" panose="02000903000000020004" pitchFamily="50" charset="-127"/>
              </a:rPr>
              <a:t>고도센서 검증 및 분석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EAC046D-F020-418C-9804-D40609EC0E84}"/>
              </a:ext>
            </a:extLst>
          </p:cNvPr>
          <p:cNvSpPr txBox="1"/>
          <p:nvPr/>
        </p:nvSpPr>
        <p:spPr>
          <a:xfrm>
            <a:off x="8029903" y="4627423"/>
            <a:ext cx="3352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3251281">
              <a:tabLst>
                <a:tab pos="4855512" algn="l"/>
              </a:tabLst>
            </a:pPr>
            <a:r>
              <a:rPr lang="en-US" altLang="ko-KR" sz="2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Pretendard ExtraBold" panose="02000903000000020004" pitchFamily="50" charset="-127"/>
              </a:rPr>
              <a:t>SW</a:t>
            </a:r>
            <a:r>
              <a:rPr lang="ko-KR" altLang="en-US" sz="2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Pretendard ExtraBold" panose="02000903000000020004" pitchFamily="50" charset="-127"/>
              </a:rPr>
              <a:t> 개발실</a:t>
            </a:r>
            <a:endParaRPr lang="en-US" altLang="ko-KR" sz="28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Pretendard ExtraBold" panose="020009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51858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repeatCount="indefinite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4.44444E-6 L -1.25E-6 0.00972 " pathEditMode="relative" rAng="0" ptsTypes="AA">
                                      <p:cBhvr>
                                        <p:cTn id="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86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repeatCount="indefinite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48148E-6 L 8.33333E-7 0.00972 " pathEditMode="relative" rAng="0" ptsTypes="AA">
                                      <p:cBhvr>
                                        <p:cTn id="14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86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5" grpId="0" animBg="1"/>
      <p:bldP spid="15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6B9F2552-1034-4C93-87F8-07212A70FAFD}"/>
              </a:ext>
            </a:extLst>
          </p:cNvPr>
          <p:cNvSpPr/>
          <p:nvPr/>
        </p:nvSpPr>
        <p:spPr>
          <a:xfrm>
            <a:off x="284977" y="325455"/>
            <a:ext cx="7367203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b="1" spc="-30" dirty="0">
                <a:latin typeface="맑은 고딕" panose="020B0503020000020004" pitchFamily="50" charset="-127"/>
                <a:ea typeface="맑은 고딕" panose="020B0503020000020004" pitchFamily="50" charset="-127"/>
                <a:cs typeface="Pretendard ExtraBold" panose="02000903000000020004" pitchFamily="50" charset="-127"/>
              </a:rPr>
              <a:t>고도센서</a:t>
            </a:r>
            <a:endParaRPr lang="en-US" altLang="ko-KR" sz="3200" b="1" spc="-30" dirty="0">
              <a:latin typeface="맑은 고딕" panose="020B0503020000020004" pitchFamily="50" charset="-127"/>
              <a:ea typeface="맑은 고딕" panose="020B0503020000020004" pitchFamily="50" charset="-127"/>
              <a:cs typeface="Pretendard ExtraBold" panose="02000903000000020004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3F19186-1FB0-40E5-B9EE-587FD156C6A7}"/>
              </a:ext>
            </a:extLst>
          </p:cNvPr>
          <p:cNvSpPr txBox="1"/>
          <p:nvPr/>
        </p:nvSpPr>
        <p:spPr>
          <a:xfrm>
            <a:off x="284977" y="1109611"/>
            <a:ext cx="1119125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2m </a:t>
            </a:r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높이에서 추락</a:t>
            </a:r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b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4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아두이노</a:t>
            </a:r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nano33 BLE </a:t>
            </a:r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센서</a:t>
            </a:r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LPS2HB)</a:t>
            </a:r>
          </a:p>
          <a:p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- 1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번째 트라이</a:t>
            </a:r>
            <a:endParaRPr lang="en-US" altLang="ko-KR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b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endParaRPr lang="ko-KR" altLang="en-US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E15B3049-05DB-48A7-8D0B-A51A6B9758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54967" y="1940608"/>
            <a:ext cx="2996139" cy="4917392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5AC5AEF8-E68C-42B3-B097-4442D4B97D5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98542" y="642548"/>
            <a:ext cx="5677692" cy="557290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94A3269-05AC-4360-83FA-197775F5FDFC}"/>
              </a:ext>
            </a:extLst>
          </p:cNvPr>
          <p:cNvSpPr txBox="1"/>
          <p:nvPr/>
        </p:nvSpPr>
        <p:spPr>
          <a:xfrm>
            <a:off x="6245544" y="870558"/>
            <a:ext cx="44065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050" b="1"/>
              <a:t>58</a:t>
            </a:r>
            <a:endParaRPr lang="ko-KR" altLang="en-US" sz="1050" b="1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0F7B1F5-61FC-4E16-B160-7D8D65C32109}"/>
              </a:ext>
            </a:extLst>
          </p:cNvPr>
          <p:cNvSpPr txBox="1"/>
          <p:nvPr/>
        </p:nvSpPr>
        <p:spPr>
          <a:xfrm>
            <a:off x="7353440" y="857707"/>
            <a:ext cx="44065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050" b="1" dirty="0"/>
              <a:t>72</a:t>
            </a:r>
            <a:endParaRPr lang="ko-KR" altLang="en-US" sz="1050" b="1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F6C37BE-00C4-461E-917B-DDF3C5CAF8F1}"/>
              </a:ext>
            </a:extLst>
          </p:cNvPr>
          <p:cNvSpPr txBox="1"/>
          <p:nvPr/>
        </p:nvSpPr>
        <p:spPr>
          <a:xfrm>
            <a:off x="8514420" y="1219823"/>
            <a:ext cx="44065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050" b="1" dirty="0"/>
              <a:t>86</a:t>
            </a:r>
            <a:endParaRPr lang="ko-KR" altLang="en-US" sz="1050" b="1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92AB708-7D55-479A-8BD8-14A1ACED5287}"/>
              </a:ext>
            </a:extLst>
          </p:cNvPr>
          <p:cNvSpPr txBox="1"/>
          <p:nvPr/>
        </p:nvSpPr>
        <p:spPr>
          <a:xfrm>
            <a:off x="9449369" y="1813650"/>
            <a:ext cx="44065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050" b="1"/>
              <a:t>97</a:t>
            </a:r>
            <a:endParaRPr lang="ko-KR" altLang="en-US" sz="1050" b="1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132DE966-1939-4AE9-81F4-FB3D1AB1DE0E}"/>
              </a:ext>
            </a:extLst>
          </p:cNvPr>
          <p:cNvSpPr txBox="1"/>
          <p:nvPr/>
        </p:nvSpPr>
        <p:spPr>
          <a:xfrm>
            <a:off x="7794091" y="3970852"/>
            <a:ext cx="44065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050" b="1"/>
              <a:t>76</a:t>
            </a:r>
            <a:endParaRPr lang="ko-KR" altLang="en-US" sz="1050" b="1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5D6A7C8D-22A1-4A09-A805-E90478783155}"/>
              </a:ext>
            </a:extLst>
          </p:cNvPr>
          <p:cNvSpPr txBox="1"/>
          <p:nvPr/>
        </p:nvSpPr>
        <p:spPr>
          <a:xfrm>
            <a:off x="8729613" y="4097810"/>
            <a:ext cx="44065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050" b="1" dirty="0"/>
              <a:t>87</a:t>
            </a:r>
            <a:endParaRPr lang="ko-KR" altLang="en-US" sz="1050" b="1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A86B5BA-B1D0-4B3F-AA10-24F1CBE047E3}"/>
              </a:ext>
            </a:extLst>
          </p:cNvPr>
          <p:cNvSpPr txBox="1"/>
          <p:nvPr/>
        </p:nvSpPr>
        <p:spPr>
          <a:xfrm>
            <a:off x="9563465" y="4909208"/>
            <a:ext cx="44065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050" b="1" dirty="0"/>
              <a:t>97</a:t>
            </a:r>
            <a:endParaRPr lang="ko-KR" altLang="en-US" sz="1050" b="1" dirty="0"/>
          </a:p>
        </p:txBody>
      </p:sp>
      <p:cxnSp>
        <p:nvCxnSpPr>
          <p:cNvPr id="38" name="직선 연결선 37">
            <a:extLst>
              <a:ext uri="{FF2B5EF4-FFF2-40B4-BE49-F238E27FC236}">
                <a16:creationId xmlns:a16="http://schemas.microsoft.com/office/drawing/2014/main" id="{88744888-0D99-47AC-AB43-27C211E933BB}"/>
              </a:ext>
            </a:extLst>
          </p:cNvPr>
          <p:cNvCxnSpPr>
            <a:cxnSpLocks/>
          </p:cNvCxnSpPr>
          <p:nvPr/>
        </p:nvCxnSpPr>
        <p:spPr>
          <a:xfrm>
            <a:off x="8729613" y="2743200"/>
            <a:ext cx="220325" cy="18288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직선 연결선 38">
            <a:extLst>
              <a:ext uri="{FF2B5EF4-FFF2-40B4-BE49-F238E27FC236}">
                <a16:creationId xmlns:a16="http://schemas.microsoft.com/office/drawing/2014/main" id="{FAF90407-BE9E-4E44-B76A-8BAB63E833F9}"/>
              </a:ext>
            </a:extLst>
          </p:cNvPr>
          <p:cNvCxnSpPr>
            <a:cxnSpLocks/>
          </p:cNvCxnSpPr>
          <p:nvPr/>
        </p:nvCxnSpPr>
        <p:spPr>
          <a:xfrm>
            <a:off x="9665136" y="2760190"/>
            <a:ext cx="118654" cy="243573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2438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6B9F2552-1034-4C93-87F8-07212A70FAFD}"/>
              </a:ext>
            </a:extLst>
          </p:cNvPr>
          <p:cNvSpPr/>
          <p:nvPr/>
        </p:nvSpPr>
        <p:spPr>
          <a:xfrm>
            <a:off x="284977" y="325455"/>
            <a:ext cx="7367203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b="1" spc="-30" dirty="0">
                <a:latin typeface="맑은 고딕" panose="020B0503020000020004" pitchFamily="50" charset="-127"/>
                <a:ea typeface="맑은 고딕" panose="020B0503020000020004" pitchFamily="50" charset="-127"/>
                <a:cs typeface="Pretendard ExtraBold" panose="02000903000000020004" pitchFamily="50" charset="-127"/>
              </a:rPr>
              <a:t>고도센서</a:t>
            </a:r>
            <a:endParaRPr lang="en-US" altLang="ko-KR" sz="3200" b="1" spc="-30" dirty="0">
              <a:latin typeface="맑은 고딕" panose="020B0503020000020004" pitchFamily="50" charset="-127"/>
              <a:ea typeface="맑은 고딕" panose="020B0503020000020004" pitchFamily="50" charset="-127"/>
              <a:cs typeface="Pretendard ExtraBold" panose="02000903000000020004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3F19186-1FB0-40E5-B9EE-587FD156C6A7}"/>
              </a:ext>
            </a:extLst>
          </p:cNvPr>
          <p:cNvSpPr txBox="1"/>
          <p:nvPr/>
        </p:nvSpPr>
        <p:spPr>
          <a:xfrm>
            <a:off x="284977" y="1109611"/>
            <a:ext cx="1119125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2m </a:t>
            </a: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높이에서 추락</a:t>
            </a:r>
            <a:r>
              <a:rPr kumimoji="0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br>
              <a:rPr kumimoji="0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아두이노</a:t>
            </a: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nano33 BLE </a:t>
            </a: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센서</a:t>
            </a:r>
            <a:r>
              <a:rPr kumimoji="0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 LPS2HB)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- 2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번째 트라이</a:t>
            </a:r>
            <a:endParaRPr kumimoji="0" lang="en-US" altLang="ko-KR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A3854E99-AEC2-42CB-BB71-1F10F42FCD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09378" y="828414"/>
            <a:ext cx="4734586" cy="5544324"/>
          </a:xfrm>
          <a:prstGeom prst="rect">
            <a:avLst/>
          </a:prstGeom>
        </p:spPr>
      </p:pic>
      <p:cxnSp>
        <p:nvCxnSpPr>
          <p:cNvPr id="13" name="직선 연결선 12">
            <a:extLst>
              <a:ext uri="{FF2B5EF4-FFF2-40B4-BE49-F238E27FC236}">
                <a16:creationId xmlns:a16="http://schemas.microsoft.com/office/drawing/2014/main" id="{3ED6252C-7CF0-4450-A0A7-CCCD63AB33D6}"/>
              </a:ext>
            </a:extLst>
          </p:cNvPr>
          <p:cNvCxnSpPr/>
          <p:nvPr/>
        </p:nvCxnSpPr>
        <p:spPr>
          <a:xfrm flipV="1">
            <a:off x="7233007" y="1397285"/>
            <a:ext cx="0" cy="160276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4280FD3A-ABDA-454E-91E9-FCD82BD396A3}"/>
              </a:ext>
            </a:extLst>
          </p:cNvPr>
          <p:cNvCxnSpPr/>
          <p:nvPr/>
        </p:nvCxnSpPr>
        <p:spPr>
          <a:xfrm flipV="1">
            <a:off x="7816922" y="1397284"/>
            <a:ext cx="0" cy="160276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>
            <a:extLst>
              <a:ext uri="{FF2B5EF4-FFF2-40B4-BE49-F238E27FC236}">
                <a16:creationId xmlns:a16="http://schemas.microsoft.com/office/drawing/2014/main" id="{B418ABC2-07E8-47DE-B1C9-9B4FDB6B200C}"/>
              </a:ext>
            </a:extLst>
          </p:cNvPr>
          <p:cNvCxnSpPr>
            <a:cxnSpLocks/>
          </p:cNvCxnSpPr>
          <p:nvPr/>
        </p:nvCxnSpPr>
        <p:spPr>
          <a:xfrm flipV="1">
            <a:off x="8792967" y="1767155"/>
            <a:ext cx="0" cy="1232900"/>
          </a:xfrm>
          <a:prstGeom prst="line">
            <a:avLst/>
          </a:prstGeom>
          <a:ln w="38100">
            <a:solidFill>
              <a:srgbClr val="C0D60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연결선 25">
            <a:extLst>
              <a:ext uri="{FF2B5EF4-FFF2-40B4-BE49-F238E27FC236}">
                <a16:creationId xmlns:a16="http://schemas.microsoft.com/office/drawing/2014/main" id="{AC071946-8382-4AB4-A0AB-CDF2E4676D5E}"/>
              </a:ext>
            </a:extLst>
          </p:cNvPr>
          <p:cNvCxnSpPr>
            <a:cxnSpLocks/>
          </p:cNvCxnSpPr>
          <p:nvPr/>
        </p:nvCxnSpPr>
        <p:spPr>
          <a:xfrm flipV="1">
            <a:off x="9376882" y="2393879"/>
            <a:ext cx="0" cy="606174"/>
          </a:xfrm>
          <a:prstGeom prst="line">
            <a:avLst/>
          </a:prstGeom>
          <a:ln w="38100">
            <a:solidFill>
              <a:srgbClr val="C0D60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연결선 30">
            <a:extLst>
              <a:ext uri="{FF2B5EF4-FFF2-40B4-BE49-F238E27FC236}">
                <a16:creationId xmlns:a16="http://schemas.microsoft.com/office/drawing/2014/main" id="{FB2C9941-EC43-438E-B9FB-F43C07321643}"/>
              </a:ext>
            </a:extLst>
          </p:cNvPr>
          <p:cNvCxnSpPr>
            <a:cxnSpLocks/>
          </p:cNvCxnSpPr>
          <p:nvPr/>
        </p:nvCxnSpPr>
        <p:spPr>
          <a:xfrm flipV="1">
            <a:off x="8808379" y="4816868"/>
            <a:ext cx="0" cy="1232900"/>
          </a:xfrm>
          <a:prstGeom prst="line">
            <a:avLst/>
          </a:prstGeom>
          <a:ln w="38100">
            <a:solidFill>
              <a:srgbClr val="C0D60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4E0468D1-C036-4BF4-A774-B20D3312517C}"/>
              </a:ext>
            </a:extLst>
          </p:cNvPr>
          <p:cNvCxnSpPr>
            <a:cxnSpLocks/>
          </p:cNvCxnSpPr>
          <p:nvPr/>
        </p:nvCxnSpPr>
        <p:spPr>
          <a:xfrm flipV="1">
            <a:off x="9392294" y="5443592"/>
            <a:ext cx="0" cy="606174"/>
          </a:xfrm>
          <a:prstGeom prst="line">
            <a:avLst/>
          </a:prstGeom>
          <a:ln w="38100">
            <a:solidFill>
              <a:srgbClr val="C0D60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>
            <a:extLst>
              <a:ext uri="{FF2B5EF4-FFF2-40B4-BE49-F238E27FC236}">
                <a16:creationId xmlns:a16="http://schemas.microsoft.com/office/drawing/2014/main" id="{F21A1651-1638-4FE2-B297-285301E5EAED}"/>
              </a:ext>
            </a:extLst>
          </p:cNvPr>
          <p:cNvSpPr txBox="1"/>
          <p:nvPr/>
        </p:nvSpPr>
        <p:spPr>
          <a:xfrm>
            <a:off x="6981291" y="1105572"/>
            <a:ext cx="5034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/>
              <a:t>51</a:t>
            </a:r>
            <a:endParaRPr lang="ko-KR" altLang="en-US" sz="1400" b="1"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EEB0D430-3163-4E21-B845-B7631A39EA45}"/>
              </a:ext>
            </a:extLst>
          </p:cNvPr>
          <p:cNvSpPr txBox="1"/>
          <p:nvPr/>
        </p:nvSpPr>
        <p:spPr>
          <a:xfrm>
            <a:off x="7565206" y="1105572"/>
            <a:ext cx="5034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/>
              <a:t>60</a:t>
            </a:r>
            <a:endParaRPr lang="ko-KR" altLang="en-US" sz="1400" b="1" dirty="0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82A8D301-D641-422D-A4B5-EA67F5149EA6}"/>
              </a:ext>
            </a:extLst>
          </p:cNvPr>
          <p:cNvSpPr txBox="1"/>
          <p:nvPr/>
        </p:nvSpPr>
        <p:spPr>
          <a:xfrm>
            <a:off x="8576671" y="1397284"/>
            <a:ext cx="5034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/>
              <a:t>76</a:t>
            </a:r>
            <a:endParaRPr lang="ko-KR" altLang="en-US" sz="1400" b="1" dirty="0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DC1D792F-0A3E-44E5-8FBC-DEB0471D92EC}"/>
              </a:ext>
            </a:extLst>
          </p:cNvPr>
          <p:cNvSpPr txBox="1"/>
          <p:nvPr/>
        </p:nvSpPr>
        <p:spPr>
          <a:xfrm>
            <a:off x="9125166" y="2042464"/>
            <a:ext cx="5034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/>
              <a:t>86</a:t>
            </a:r>
            <a:endParaRPr lang="ko-KR" altLang="en-US" sz="1400" b="1" dirty="0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1EA1FF8-A89F-4533-AF83-5F0DCD5C68DD}"/>
              </a:ext>
            </a:extLst>
          </p:cNvPr>
          <p:cNvSpPr txBox="1"/>
          <p:nvPr/>
        </p:nvSpPr>
        <p:spPr>
          <a:xfrm>
            <a:off x="8657152" y="4509091"/>
            <a:ext cx="5034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/>
              <a:t>76</a:t>
            </a:r>
            <a:endParaRPr lang="ko-KR" altLang="en-US" sz="1400" b="1" dirty="0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F44AED22-F62D-4341-BA01-85D59FB4B6BF}"/>
              </a:ext>
            </a:extLst>
          </p:cNvPr>
          <p:cNvSpPr txBox="1"/>
          <p:nvPr/>
        </p:nvSpPr>
        <p:spPr>
          <a:xfrm>
            <a:off x="9131476" y="5071573"/>
            <a:ext cx="5034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/>
              <a:t>84</a:t>
            </a:r>
            <a:endParaRPr lang="ko-KR" alt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1871049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그룹 9">
            <a:extLst>
              <a:ext uri="{FF2B5EF4-FFF2-40B4-BE49-F238E27FC236}">
                <a16:creationId xmlns:a16="http://schemas.microsoft.com/office/drawing/2014/main" id="{F5CCA8F9-F965-4D44-DB79-AD2FBA87B6DD}"/>
              </a:ext>
            </a:extLst>
          </p:cNvPr>
          <p:cNvGrpSpPr/>
          <p:nvPr/>
        </p:nvGrpSpPr>
        <p:grpSpPr>
          <a:xfrm>
            <a:off x="-1673504" y="-138497"/>
            <a:ext cx="17610335" cy="3233063"/>
            <a:chOff x="-1673504" y="-138497"/>
            <a:chExt cx="17610335" cy="3233063"/>
          </a:xfrm>
        </p:grpSpPr>
        <p:sp>
          <p:nvSpPr>
            <p:cNvPr id="16" name="자유형: 도형 15">
              <a:extLst>
                <a:ext uri="{FF2B5EF4-FFF2-40B4-BE49-F238E27FC236}">
                  <a16:creationId xmlns:a16="http://schemas.microsoft.com/office/drawing/2014/main" id="{4D25B49C-7E3E-3819-FA2C-3418999C1788}"/>
                </a:ext>
              </a:extLst>
            </p:cNvPr>
            <p:cNvSpPr/>
            <p:nvPr/>
          </p:nvSpPr>
          <p:spPr>
            <a:xfrm rot="10800000" flipH="1">
              <a:off x="-1673504" y="6241"/>
              <a:ext cx="16829785" cy="3088325"/>
            </a:xfrm>
            <a:custGeom>
              <a:avLst/>
              <a:gdLst>
                <a:gd name="connsiteX0" fmla="*/ 16770520 w 16770519"/>
                <a:gd name="connsiteY0" fmla="*/ 1626229 h 2668100"/>
                <a:gd name="connsiteX1" fmla="*/ 7624996 w 16770519"/>
                <a:gd name="connsiteY1" fmla="*/ 956142 h 2668100"/>
                <a:gd name="connsiteX2" fmla="*/ 0 w 16770519"/>
                <a:gd name="connsiteY2" fmla="*/ 1291134 h 2668100"/>
                <a:gd name="connsiteX3" fmla="*/ 0 w 16770519"/>
                <a:gd name="connsiteY3" fmla="*/ 2668100 h 2668100"/>
                <a:gd name="connsiteX4" fmla="*/ 16770520 w 16770519"/>
                <a:gd name="connsiteY4" fmla="*/ 2668100 h 2668100"/>
                <a:gd name="connsiteX5" fmla="*/ 16770520 w 16770519"/>
                <a:gd name="connsiteY5" fmla="*/ 1626177 h 266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770519" h="2668100">
                  <a:moveTo>
                    <a:pt x="16770520" y="1626229"/>
                  </a:moveTo>
                  <a:cubicBezTo>
                    <a:pt x="16770520" y="1626229"/>
                    <a:pt x="12414589" y="2770631"/>
                    <a:pt x="7624996" y="956142"/>
                  </a:cubicBezTo>
                  <a:cubicBezTo>
                    <a:pt x="2835404" y="-858398"/>
                    <a:pt x="1103241" y="288570"/>
                    <a:pt x="0" y="1291134"/>
                  </a:cubicBezTo>
                  <a:lnTo>
                    <a:pt x="0" y="2668100"/>
                  </a:lnTo>
                  <a:lnTo>
                    <a:pt x="16770520" y="2668100"/>
                  </a:lnTo>
                  <a:cubicBezTo>
                    <a:pt x="16770520" y="2668100"/>
                    <a:pt x="16770520" y="1626177"/>
                    <a:pt x="16770520" y="1626177"/>
                  </a:cubicBezTo>
                  <a:close/>
                </a:path>
              </a:pathLst>
            </a:custGeom>
            <a:solidFill>
              <a:schemeClr val="accent1">
                <a:lumMod val="75000"/>
                <a:alpha val="11000"/>
              </a:schemeClr>
            </a:solidFill>
            <a:ln w="41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sp>
          <p:nvSpPr>
            <p:cNvPr id="17" name="자유형: 도형 16">
              <a:extLst>
                <a:ext uri="{FF2B5EF4-FFF2-40B4-BE49-F238E27FC236}">
                  <a16:creationId xmlns:a16="http://schemas.microsoft.com/office/drawing/2014/main" id="{405A9A1C-B0C3-C94B-A920-C092D9F87AD6}"/>
                </a:ext>
              </a:extLst>
            </p:cNvPr>
            <p:cNvSpPr/>
            <p:nvPr/>
          </p:nvSpPr>
          <p:spPr>
            <a:xfrm rot="10800000" flipH="1">
              <a:off x="-892954" y="-138497"/>
              <a:ext cx="16829785" cy="2668100"/>
            </a:xfrm>
            <a:custGeom>
              <a:avLst/>
              <a:gdLst>
                <a:gd name="connsiteX0" fmla="*/ 16770520 w 16770519"/>
                <a:gd name="connsiteY0" fmla="*/ 1626229 h 2668100"/>
                <a:gd name="connsiteX1" fmla="*/ 7624996 w 16770519"/>
                <a:gd name="connsiteY1" fmla="*/ 956142 h 2668100"/>
                <a:gd name="connsiteX2" fmla="*/ 0 w 16770519"/>
                <a:gd name="connsiteY2" fmla="*/ 1291134 h 2668100"/>
                <a:gd name="connsiteX3" fmla="*/ 0 w 16770519"/>
                <a:gd name="connsiteY3" fmla="*/ 2668100 h 2668100"/>
                <a:gd name="connsiteX4" fmla="*/ 16770520 w 16770519"/>
                <a:gd name="connsiteY4" fmla="*/ 2668100 h 2668100"/>
                <a:gd name="connsiteX5" fmla="*/ 16770520 w 16770519"/>
                <a:gd name="connsiteY5" fmla="*/ 1626177 h 266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770519" h="2668100">
                  <a:moveTo>
                    <a:pt x="16770520" y="1626229"/>
                  </a:moveTo>
                  <a:cubicBezTo>
                    <a:pt x="16770520" y="1626229"/>
                    <a:pt x="12414589" y="2770631"/>
                    <a:pt x="7624996" y="956142"/>
                  </a:cubicBezTo>
                  <a:cubicBezTo>
                    <a:pt x="2835404" y="-858398"/>
                    <a:pt x="1103241" y="288570"/>
                    <a:pt x="0" y="1291134"/>
                  </a:cubicBezTo>
                  <a:lnTo>
                    <a:pt x="0" y="2668100"/>
                  </a:lnTo>
                  <a:lnTo>
                    <a:pt x="16770520" y="2668100"/>
                  </a:lnTo>
                  <a:cubicBezTo>
                    <a:pt x="16770520" y="2668100"/>
                    <a:pt x="16770520" y="1626177"/>
                    <a:pt x="16770520" y="1626177"/>
                  </a:cubicBezTo>
                  <a:close/>
                </a:path>
              </a:pathLst>
            </a:custGeom>
            <a:solidFill>
              <a:schemeClr val="accent1">
                <a:lumMod val="75000"/>
                <a:alpha val="11000"/>
              </a:schemeClr>
            </a:solidFill>
            <a:ln w="41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</p:grpSp>
      <p:pic>
        <p:nvPicPr>
          <p:cNvPr id="21" name="그림 20" descr="실내, 헬멧, 머리장식이(가) 표시된 사진&#10;&#10;자동 생성된 설명">
            <a:extLst>
              <a:ext uri="{FF2B5EF4-FFF2-40B4-BE49-F238E27FC236}">
                <a16:creationId xmlns:a16="http://schemas.microsoft.com/office/drawing/2014/main" id="{83991655-C540-732D-42F4-A680EBDB26E6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" y="810381"/>
            <a:ext cx="12190476" cy="6047619"/>
          </a:xfrm>
          <a:prstGeom prst="rect">
            <a:avLst/>
          </a:prstGeom>
        </p:spPr>
      </p:pic>
      <p:sp>
        <p:nvSpPr>
          <p:cNvPr id="3" name="TextBox 4">
            <a:extLst>
              <a:ext uri="{FF2B5EF4-FFF2-40B4-BE49-F238E27FC236}">
                <a16:creationId xmlns:a16="http://schemas.microsoft.com/office/drawing/2014/main" id="{237AA093-2F56-6351-FBCF-A2956786D0F2}"/>
              </a:ext>
            </a:extLst>
          </p:cNvPr>
          <p:cNvSpPr txBox="1"/>
          <p:nvPr/>
        </p:nvSpPr>
        <p:spPr>
          <a:xfrm>
            <a:off x="2579012" y="2471354"/>
            <a:ext cx="7033978" cy="104644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Medium" panose="02000503000000020004" pitchFamily="2" charset="-127"/>
                <a:ea typeface="Pretendard Medium" panose="02000503000000020004" pitchFamily="2" charset="-127"/>
                <a:cs typeface="Pretendard Medium" panose="02000503000000020004" pitchFamily="2" charset="-127"/>
              </a:rPr>
              <a:t>우리 가족의 </a:t>
            </a:r>
            <a:r>
              <a:rPr lang="ko-KR" altLang="en-US" sz="3400" b="1" dirty="0">
                <a:solidFill>
                  <a:srgbClr val="2874E9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안전</a:t>
            </a:r>
            <a:r>
              <a:rPr lang="ko-KR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Medium" panose="02000503000000020004" pitchFamily="2" charset="-127"/>
                <a:ea typeface="Pretendard Medium" panose="02000503000000020004" pitchFamily="2" charset="-127"/>
                <a:cs typeface="Pretendard Medium" panose="02000503000000020004" pitchFamily="2" charset="-127"/>
              </a:rPr>
              <a:t>을</a:t>
            </a:r>
            <a:r>
              <a:rPr lang="ko-KR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 </a:t>
            </a:r>
            <a:r>
              <a:rPr lang="ko-KR" altLang="en-US" sz="3400" b="1" dirty="0">
                <a:solidFill>
                  <a:srgbClr val="2874E9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책임</a:t>
            </a:r>
            <a:r>
              <a:rPr lang="ko-KR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Medium" panose="02000503000000020004" pitchFamily="2" charset="-127"/>
                <a:ea typeface="Pretendard Medium" panose="02000503000000020004" pitchFamily="2" charset="-127"/>
                <a:cs typeface="Pretendard Medium" panose="02000503000000020004" pitchFamily="2" charset="-127"/>
              </a:rPr>
              <a:t>지는</a:t>
            </a:r>
            <a:r>
              <a:rPr lang="ko-KR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 </a:t>
            </a:r>
            <a:endParaRPr lang="en-US" altLang="ko-KR" sz="3200" dirty="0">
              <a:solidFill>
                <a:schemeClr val="tx1">
                  <a:lumMod val="85000"/>
                  <a:lumOff val="15000"/>
                </a:schemeClr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  <a:p>
            <a:pPr algn="ctr"/>
            <a:r>
              <a:rPr lang="en-US" altLang="ko-KR" sz="3400" b="1" dirty="0">
                <a:solidFill>
                  <a:srgbClr val="2874E9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Global Social Impact </a:t>
            </a:r>
            <a:r>
              <a:rPr lang="ko-KR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Medium" panose="02000503000000020004" pitchFamily="2" charset="-127"/>
                <a:ea typeface="Pretendard Medium" panose="02000503000000020004" pitchFamily="2" charset="-127"/>
                <a:cs typeface="Pretendard Medium" panose="02000503000000020004" pitchFamily="2" charset="-127"/>
              </a:rPr>
              <a:t>기업이 되겠습니다</a:t>
            </a:r>
            <a:r>
              <a:rPr lang="en-US" altLang="ko-KR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Medium" panose="02000503000000020004" pitchFamily="2" charset="-127"/>
                <a:ea typeface="Pretendard Medium" panose="02000503000000020004" pitchFamily="2" charset="-127"/>
                <a:cs typeface="Pretendard Medium" panose="02000503000000020004" pitchFamily="2" charset="-127"/>
              </a:rPr>
              <a:t>.</a:t>
            </a:r>
            <a:endParaRPr lang="en-US" altLang="ko-KR" sz="3200" dirty="0">
              <a:solidFill>
                <a:schemeClr val="tx1">
                  <a:lumMod val="85000"/>
                  <a:lumOff val="15000"/>
                </a:schemeClr>
              </a:solidFill>
              <a:latin typeface="Pretendard Medium" panose="02000503000000020004" pitchFamily="2" charset="-127"/>
              <a:ea typeface="Pretendard Medium" panose="02000503000000020004" pitchFamily="2" charset="-127"/>
              <a:cs typeface="Pretendard Medium" panose="02000503000000020004" pitchFamily="2" charset="-127"/>
            </a:endParaRPr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D70D5365-B645-FC32-46D7-673F1D96FD48}"/>
              </a:ext>
            </a:extLst>
          </p:cNvPr>
          <p:cNvGrpSpPr/>
          <p:nvPr/>
        </p:nvGrpSpPr>
        <p:grpSpPr>
          <a:xfrm>
            <a:off x="5770683" y="2275000"/>
            <a:ext cx="1602746" cy="92356"/>
            <a:chOff x="3171862" y="2989654"/>
            <a:chExt cx="1602746" cy="92356"/>
          </a:xfrm>
          <a:solidFill>
            <a:srgbClr val="2874E9"/>
          </a:solidFill>
        </p:grpSpPr>
        <p:sp>
          <p:nvSpPr>
            <p:cNvPr id="22" name="타원 21">
              <a:extLst>
                <a:ext uri="{FF2B5EF4-FFF2-40B4-BE49-F238E27FC236}">
                  <a16:creationId xmlns:a16="http://schemas.microsoft.com/office/drawing/2014/main" id="{2360DC5C-335E-CD39-E4CB-963729E36E2C}"/>
                </a:ext>
              </a:extLst>
            </p:cNvPr>
            <p:cNvSpPr/>
            <p:nvPr/>
          </p:nvSpPr>
          <p:spPr>
            <a:xfrm>
              <a:off x="3171862" y="2989654"/>
              <a:ext cx="92356" cy="923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23" name="타원 22">
              <a:extLst>
                <a:ext uri="{FF2B5EF4-FFF2-40B4-BE49-F238E27FC236}">
                  <a16:creationId xmlns:a16="http://schemas.microsoft.com/office/drawing/2014/main" id="{7D895BA3-C8E0-B1C6-ADD4-C79D6847B79A}"/>
                </a:ext>
              </a:extLst>
            </p:cNvPr>
            <p:cNvSpPr/>
            <p:nvPr/>
          </p:nvSpPr>
          <p:spPr>
            <a:xfrm>
              <a:off x="3532542" y="2989654"/>
              <a:ext cx="92356" cy="923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24" name="타원 23">
              <a:extLst>
                <a:ext uri="{FF2B5EF4-FFF2-40B4-BE49-F238E27FC236}">
                  <a16:creationId xmlns:a16="http://schemas.microsoft.com/office/drawing/2014/main" id="{119DA4FC-B710-39C1-E42C-36B97A0B546B}"/>
                </a:ext>
              </a:extLst>
            </p:cNvPr>
            <p:cNvSpPr/>
            <p:nvPr/>
          </p:nvSpPr>
          <p:spPr>
            <a:xfrm>
              <a:off x="4317402" y="2989654"/>
              <a:ext cx="92356" cy="923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25" name="타원 24">
              <a:extLst>
                <a:ext uri="{FF2B5EF4-FFF2-40B4-BE49-F238E27FC236}">
                  <a16:creationId xmlns:a16="http://schemas.microsoft.com/office/drawing/2014/main" id="{35603D05-8453-73D0-6406-B00B9B6AA771}"/>
                </a:ext>
              </a:extLst>
            </p:cNvPr>
            <p:cNvSpPr/>
            <p:nvPr/>
          </p:nvSpPr>
          <p:spPr>
            <a:xfrm>
              <a:off x="4682252" y="2989654"/>
              <a:ext cx="92356" cy="923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</p:grpSp>
      <p:pic>
        <p:nvPicPr>
          <p:cNvPr id="12" name="그림 11">
            <a:extLst>
              <a:ext uri="{FF2B5EF4-FFF2-40B4-BE49-F238E27FC236}">
                <a16:creationId xmlns:a16="http://schemas.microsoft.com/office/drawing/2014/main" id="{92041DB7-78D3-4577-843B-2EB1122427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841" y="4178016"/>
            <a:ext cx="2072790" cy="1253637"/>
          </a:xfrm>
          <a:prstGeom prst="rect">
            <a:avLst/>
          </a:prstGeom>
        </p:spPr>
      </p:pic>
      <p:sp>
        <p:nvSpPr>
          <p:cNvPr id="15" name="직사각형 14">
            <a:extLst>
              <a:ext uri="{FF2B5EF4-FFF2-40B4-BE49-F238E27FC236}">
                <a16:creationId xmlns:a16="http://schemas.microsoft.com/office/drawing/2014/main" id="{57F21497-5F37-E747-B382-0193A2C40F5D}"/>
              </a:ext>
            </a:extLst>
          </p:cNvPr>
          <p:cNvSpPr/>
          <p:nvPr/>
        </p:nvSpPr>
        <p:spPr>
          <a:xfrm>
            <a:off x="8562771" y="6445899"/>
            <a:ext cx="2292935" cy="138499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900" b="1" dirty="0">
                <a:latin typeface="맑은 고딕" panose="020B0503020000020004" pitchFamily="50" charset="-127"/>
                <a:ea typeface="맑은 고딕" panose="020B0503020000020004" pitchFamily="50" charset="-127"/>
                <a:cs typeface="Pretendard" panose="02000503000000020004" pitchFamily="50" charset="-127"/>
              </a:rPr>
              <a:t>as of 2025.4.14  I  </a:t>
            </a:r>
            <a:r>
              <a:rPr lang="ko-KR" altLang="en-US" sz="900" b="1" dirty="0">
                <a:latin typeface="맑은 고딕" panose="020B0503020000020004" pitchFamily="50" charset="-127"/>
                <a:ea typeface="맑은 고딕" panose="020B0503020000020004" pitchFamily="50" charset="-127"/>
                <a:cs typeface="Pretendard" panose="02000503000000020004" pitchFamily="50" charset="-127"/>
              </a:rPr>
              <a:t>세이프웨어</a:t>
            </a:r>
            <a:r>
              <a:rPr lang="en-US" altLang="ko-KR" sz="900" b="1" dirty="0">
                <a:latin typeface="맑은 고딕" panose="020B0503020000020004" pitchFamily="50" charset="-127"/>
                <a:ea typeface="맑은 고딕" panose="020B0503020000020004" pitchFamily="50" charset="-127"/>
                <a:cs typeface="Pretendard" panose="02000503000000020004" pitchFamily="50" charset="-127"/>
              </a:rPr>
              <a:t>(</a:t>
            </a:r>
            <a:r>
              <a:rPr lang="ko-KR" altLang="en-US" sz="900" b="1" dirty="0">
                <a:latin typeface="맑은 고딕" panose="020B0503020000020004" pitchFamily="50" charset="-127"/>
                <a:ea typeface="맑은 고딕" panose="020B0503020000020004" pitchFamily="50" charset="-127"/>
                <a:cs typeface="Pretendard" panose="02000503000000020004" pitchFamily="50" charset="-127"/>
              </a:rPr>
              <a:t>주</a:t>
            </a:r>
            <a:r>
              <a:rPr lang="en-US" altLang="ko-KR" sz="900" b="1" dirty="0">
                <a:latin typeface="맑은 고딕" panose="020B0503020000020004" pitchFamily="50" charset="-127"/>
                <a:ea typeface="맑은 고딕" panose="020B0503020000020004" pitchFamily="50" charset="-127"/>
                <a:cs typeface="Pretendard" panose="02000503000000020004" pitchFamily="50" charset="-127"/>
              </a:rPr>
              <a:t>)</a:t>
            </a:r>
            <a:r>
              <a:rPr lang="ko-KR" altLang="en-US" sz="900" b="1" dirty="0">
                <a:latin typeface="맑은 고딕" panose="020B0503020000020004" pitchFamily="50" charset="-127"/>
                <a:ea typeface="맑은 고딕" panose="020B0503020000020004" pitchFamily="50" charset="-127"/>
                <a:cs typeface="Pretendard" panose="02000503000000020004" pitchFamily="50" charset="-127"/>
              </a:rPr>
              <a:t>    </a:t>
            </a:r>
            <a:r>
              <a:rPr lang="en-US" altLang="ko-KR" sz="900" b="1" dirty="0">
                <a:latin typeface="맑은 고딕" panose="020B0503020000020004" pitchFamily="50" charset="-127"/>
                <a:ea typeface="맑은 고딕" panose="020B0503020000020004" pitchFamily="50" charset="-127"/>
                <a:cs typeface="Pretendard" panose="02000503000000020004" pitchFamily="50" charset="-127"/>
              </a:rPr>
              <a:t>I </a:t>
            </a:r>
            <a:r>
              <a:rPr lang="ko-KR" altLang="en-US" sz="900" b="1" dirty="0">
                <a:latin typeface="맑은 고딕" panose="020B0503020000020004" pitchFamily="50" charset="-127"/>
                <a:ea typeface="맑은 고딕" panose="020B0503020000020004" pitchFamily="50" charset="-127"/>
                <a:cs typeface="Pretendard" panose="02000503000000020004" pitchFamily="50" charset="-127"/>
              </a:rPr>
              <a:t>  </a:t>
            </a:r>
            <a:r>
              <a:rPr lang="en-US" altLang="ko-KR" sz="900" b="1" dirty="0">
                <a:latin typeface="맑은 고딕" panose="020B0503020000020004" pitchFamily="50" charset="-127"/>
                <a:ea typeface="맑은 고딕" panose="020B0503020000020004" pitchFamily="50" charset="-127"/>
                <a:cs typeface="Pretendard" panose="02000503000000020004" pitchFamily="50" charset="-127"/>
              </a:rPr>
              <a:t>SW</a:t>
            </a:r>
            <a:r>
              <a:rPr lang="ko-KR" altLang="en-US" sz="900" b="1" dirty="0">
                <a:latin typeface="맑은 고딕" panose="020B0503020000020004" pitchFamily="50" charset="-127"/>
                <a:ea typeface="맑은 고딕" panose="020B0503020000020004" pitchFamily="50" charset="-127"/>
                <a:cs typeface="Pretendard" panose="02000503000000020004" pitchFamily="50" charset="-127"/>
              </a:rPr>
              <a:t>개발실</a:t>
            </a:r>
            <a:endParaRPr lang="en-US" altLang="ko-KR" sz="900" b="1" dirty="0">
              <a:latin typeface="맑은 고딕" panose="020B0503020000020004" pitchFamily="50" charset="-127"/>
              <a:ea typeface="맑은 고딕" panose="020B0503020000020004" pitchFamily="50" charset="-127"/>
              <a:cs typeface="Pretendard" panose="02000503000000020004" pitchFamily="50" charset="-127"/>
            </a:endParaRPr>
          </a:p>
        </p:txBody>
      </p:sp>
      <p:grpSp>
        <p:nvGrpSpPr>
          <p:cNvPr id="7" name="그룹 6">
            <a:extLst>
              <a:ext uri="{FF2B5EF4-FFF2-40B4-BE49-F238E27FC236}">
                <a16:creationId xmlns:a16="http://schemas.microsoft.com/office/drawing/2014/main" id="{CD18908C-76C7-F18D-533E-51A3B0F6BCB3}"/>
              </a:ext>
            </a:extLst>
          </p:cNvPr>
          <p:cNvGrpSpPr/>
          <p:nvPr/>
        </p:nvGrpSpPr>
        <p:grpSpPr>
          <a:xfrm>
            <a:off x="336318" y="0"/>
            <a:ext cx="2170673" cy="827429"/>
            <a:chOff x="336318" y="0"/>
            <a:chExt cx="2170673" cy="827429"/>
          </a:xfrm>
        </p:grpSpPr>
        <p:sp>
          <p:nvSpPr>
            <p:cNvPr id="8" name="사각형: 둥근 위쪽 모서리 28">
              <a:extLst>
                <a:ext uri="{FF2B5EF4-FFF2-40B4-BE49-F238E27FC236}">
                  <a16:creationId xmlns:a16="http://schemas.microsoft.com/office/drawing/2014/main" id="{2CF9F44A-020C-898E-8B6A-C3DA61057F76}"/>
                </a:ext>
              </a:extLst>
            </p:cNvPr>
            <p:cNvSpPr/>
            <p:nvPr/>
          </p:nvSpPr>
          <p:spPr>
            <a:xfrm rot="10800000">
              <a:off x="336318" y="0"/>
              <a:ext cx="2170673" cy="827429"/>
            </a:xfrm>
            <a:prstGeom prst="round2SameRect">
              <a:avLst>
                <a:gd name="adj1" fmla="val 22500"/>
                <a:gd name="adj2" fmla="val 0"/>
              </a:avLst>
            </a:prstGeom>
            <a:solidFill>
              <a:srgbClr val="2874E9"/>
            </a:solidFill>
            <a:ln>
              <a:noFill/>
            </a:ln>
            <a:effectLst>
              <a:outerShdw blurRad="63500" dist="25400" dir="6840000" sx="102000" sy="102000" algn="tl" rotWithShape="0">
                <a:prstClr val="black">
                  <a:alpha val="2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29051" latinLnBrk="0">
                <a:defRPr/>
              </a:pPr>
              <a:endParaRPr lang="ko-KR" altLang="en-US" sz="1829" dirty="0">
                <a:solidFill>
                  <a:prstClr val="white"/>
                </a:solidFill>
                <a:latin typeface="Spoqa Han Sans Neo"/>
                <a:ea typeface="Pretendard Light" panose="02000403000000020004" pitchFamily="50" charset="-127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0EBE9D2C-B05B-D12E-38A9-58DA648E437D}"/>
                </a:ext>
              </a:extLst>
            </p:cNvPr>
            <p:cNvSpPr txBox="1"/>
            <p:nvPr/>
          </p:nvSpPr>
          <p:spPr>
            <a:xfrm>
              <a:off x="879934" y="288820"/>
              <a:ext cx="938719" cy="461665"/>
            </a:xfrm>
            <a:prstGeom prst="rect">
              <a:avLst/>
            </a:prstGeom>
            <a:noFill/>
          </p:spPr>
          <p:txBody>
            <a:bodyPr wrap="none" rIns="0" rtlCol="0">
              <a:spAutoFit/>
            </a:bodyPr>
            <a:lstStyle/>
            <a:p>
              <a:pPr>
                <a:defRPr/>
              </a:pPr>
              <a:r>
                <a:rPr lang="en-US" altLang="ko-KR" sz="2400" spc="-50" dirty="0">
                  <a:solidFill>
                    <a:schemeClr val="bg1"/>
                  </a:solidFill>
                  <a:latin typeface="Pretendard SemiBold" panose="02000703000000020004" pitchFamily="2" charset="-127"/>
                  <a:ea typeface="Pretendard SemiBold" panose="02000703000000020004" pitchFamily="2" charset="-127"/>
                  <a:cs typeface="Pretendard SemiBold" panose="02000703000000020004" pitchFamily="2" charset="-127"/>
                </a:rPr>
                <a:t>Vision</a:t>
              </a:r>
              <a:endParaRPr lang="ko-KR" altLang="en-US" sz="2400" spc="-50" dirty="0">
                <a:solidFill>
                  <a:schemeClr val="bg1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82290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50000" decel="50000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0 -4.07407E-6 L 0 0.03172 " pathEditMode="relative" rAng="0" ptsTypes="AA">
                                      <p:cBhvr>
                                        <p:cTn id="9" dur="75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0.01551 L -2.5E-6 4.07407E-6 " pathEditMode="relative" rAng="0" ptsTypes="AA">
                                      <p:cBhvr>
                                        <p:cTn id="15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theme/theme1.xml><?xml version="1.0" encoding="utf-8"?>
<a:theme xmlns:a="http://schemas.openxmlformats.org/drawingml/2006/main" name="Тема Office">
  <a:themeElements>
    <a:clrScheme name="사용자 지정 1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0499E"/>
      </a:accent1>
      <a:accent2>
        <a:srgbClr val="C0D60C"/>
      </a:accent2>
      <a:accent3>
        <a:srgbClr val="F49100"/>
      </a:accent3>
      <a:accent4>
        <a:srgbClr val="10CF9B"/>
      </a:accent4>
      <a:accent5>
        <a:srgbClr val="009DD9"/>
      </a:accent5>
      <a:accent6>
        <a:srgbClr val="A5C249"/>
      </a:accent6>
      <a:hlink>
        <a:srgbClr val="F49100"/>
      </a:hlink>
      <a:folHlink>
        <a:srgbClr val="85DFD0"/>
      </a:folHlink>
    </a:clrScheme>
    <a:fontScheme name="사용자 지정 2">
      <a:majorFont>
        <a:latin typeface="Rajdhani SemiBold"/>
        <a:ea typeface="넥슨 풋볼고딕 L"/>
        <a:cs typeface=""/>
      </a:majorFont>
      <a:minorFont>
        <a:latin typeface="Roboto Light"/>
        <a:ea typeface="Noto Sans KR Light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4215</TotalTime>
  <Words>95</Words>
  <Application>Microsoft Office PowerPoint</Application>
  <PresentationFormat>와이드스크린</PresentationFormat>
  <Paragraphs>36</Paragraphs>
  <Slides>4</Slides>
  <Notes>3</Notes>
  <HiddenSlides>0</HiddenSlides>
  <MMClips>0</MMClips>
  <ScaleCrop>false</ScaleCrop>
  <HeadingPairs>
    <vt:vector size="6" baseType="variant">
      <vt:variant>
        <vt:lpstr>사용한 글꼴</vt:lpstr>
      </vt:variant>
      <vt:variant>
        <vt:i4>13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18" baseType="lpstr">
      <vt:lpstr>Pretendard Medium</vt:lpstr>
      <vt:lpstr>한컴 말랑말랑 Regular</vt:lpstr>
      <vt:lpstr>Roboto</vt:lpstr>
      <vt:lpstr>Spoqa Han Sans Neo</vt:lpstr>
      <vt:lpstr>맑은 고딕</vt:lpstr>
      <vt:lpstr>Roboto Medium</vt:lpstr>
      <vt:lpstr>Roboto Light</vt:lpstr>
      <vt:lpstr>Calibri</vt:lpstr>
      <vt:lpstr>Roboto Black</vt:lpstr>
      <vt:lpstr>Noto Sans KR Medium</vt:lpstr>
      <vt:lpstr>Pretendard SemiBold</vt:lpstr>
      <vt:lpstr>Pretendard ExtraBold</vt:lpstr>
      <vt:lpstr>Arial</vt:lpstr>
      <vt:lpstr>Тема Office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shin daniel</dc:creator>
  <cp:lastModifiedBy>승희 이</cp:lastModifiedBy>
  <cp:revision>254</cp:revision>
  <dcterms:created xsi:type="dcterms:W3CDTF">2021-03-22T14:57:48Z</dcterms:created>
  <dcterms:modified xsi:type="dcterms:W3CDTF">2025-04-14T07:32:56Z</dcterms:modified>
</cp:coreProperties>
</file>